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7" r:id="rId3"/>
    <p:sldId id="281" r:id="rId4"/>
    <p:sldId id="280" r:id="rId5"/>
    <p:sldId id="271" r:id="rId6"/>
    <p:sldId id="282" r:id="rId7"/>
    <p:sldId id="283" r:id="rId8"/>
    <p:sldId id="284" r:id="rId9"/>
    <p:sldId id="285" r:id="rId10"/>
    <p:sldId id="272" r:id="rId11"/>
    <p:sldId id="279" r:id="rId12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0793A-2629-4828-BF93-1A73897D0A85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7AC92-D8A3-46D0-9D46-DB6A7CDE0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3B7C-CD31-4ECE-A25F-B7B270FE9E41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85840-692C-4ADB-BEB4-807974AAF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1308-4FB8-4780-9C64-612D20AFF966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29893-2163-47F7-8099-E585C1153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05168" y="1935237"/>
            <a:ext cx="8636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601663" y="948427"/>
            <a:ext cx="375686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1350" dirty="0"/>
          </a:p>
          <a:p>
            <a:pPr algn="ctr"/>
            <a:r>
              <a:rPr lang="en-US" sz="2700" dirty="0"/>
              <a:t> </a:t>
            </a:r>
            <a:r>
              <a:rPr lang="en-US" sz="2700" b="1" dirty="0"/>
              <a:t>Medical Biology – Year 1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0094" y="3958324"/>
            <a:ext cx="3572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/>
              <a:t>By </a:t>
            </a:r>
            <a:r>
              <a:rPr lang="en-GB" b="1" dirty="0"/>
              <a:t>Lecturer: </a:t>
            </a:r>
            <a:r>
              <a:rPr lang="en-GB" b="1" dirty="0" err="1"/>
              <a:t>Dr.</a:t>
            </a:r>
            <a:r>
              <a:rPr lang="en-GB" b="1" dirty="0"/>
              <a:t> Hanaa Ali Hussein</a:t>
            </a:r>
          </a:p>
          <a:p>
            <a:pPr algn="ctr">
              <a:defRPr/>
            </a:pPr>
            <a:r>
              <a:rPr lang="en-GB" dirty="0"/>
              <a:t>Department: Basic Sciences</a:t>
            </a:r>
          </a:p>
          <a:p>
            <a:pPr algn="ctr">
              <a:defRPr/>
            </a:pPr>
            <a:r>
              <a:rPr lang="en-GB" dirty="0"/>
              <a:t>College of Dentistry</a:t>
            </a:r>
          </a:p>
          <a:p>
            <a:pPr algn="ctr"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endParaRPr lang="en-GB" dirty="0"/>
          </a:p>
        </p:txBody>
      </p:sp>
      <p:pic>
        <p:nvPicPr>
          <p:cNvPr id="16" name="Picture 2" descr="Image result for university of basra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8" y="857250"/>
            <a:ext cx="1260760" cy="9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64DB9F-59BB-47A5-8080-662EED16E9E1}"/>
              </a:ext>
            </a:extLst>
          </p:cNvPr>
          <p:cNvSpPr/>
          <p:nvPr/>
        </p:nvSpPr>
        <p:spPr>
          <a:xfrm>
            <a:off x="3756418" y="2306827"/>
            <a:ext cx="5452692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Lab 3</a:t>
            </a:r>
            <a:r>
              <a:rPr lang="en-US" sz="3600" b="1" dirty="0"/>
              <a:t>: Using of the light microscope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40524-FD1C-4D7A-81C5-EC549C440BAE}"/>
              </a:ext>
            </a:extLst>
          </p:cNvPr>
          <p:cNvGrpSpPr/>
          <p:nvPr/>
        </p:nvGrpSpPr>
        <p:grpSpPr>
          <a:xfrm>
            <a:off x="139147" y="5661291"/>
            <a:ext cx="8725454" cy="300082"/>
            <a:chOff x="185529" y="6405382"/>
            <a:chExt cx="11633938" cy="4001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A06214-1B13-4837-BBC6-F80A38D6FFEB}"/>
                </a:ext>
              </a:extLst>
            </p:cNvPr>
            <p:cNvCxnSpPr/>
            <p:nvPr/>
          </p:nvCxnSpPr>
          <p:spPr>
            <a:xfrm flipH="1">
              <a:off x="304800" y="6412317"/>
              <a:ext cx="115146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DE99E-14D5-4903-9CE7-4F43A9CB7AB8}"/>
                </a:ext>
              </a:extLst>
            </p:cNvPr>
            <p:cNvSpPr/>
            <p:nvPr/>
          </p:nvSpPr>
          <p:spPr>
            <a:xfrm>
              <a:off x="185529" y="6405382"/>
              <a:ext cx="7908472" cy="400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350" dirty="0"/>
                <a:t>University of </a:t>
              </a:r>
              <a:r>
                <a:rPr lang="en-GB" sz="1350" dirty="0" err="1"/>
                <a:t>Basrah</a:t>
              </a:r>
              <a:r>
                <a:rPr lang="en-GB" sz="1350" dirty="0"/>
                <a:t> – College of Dentistry– Basic Sciences</a:t>
              </a:r>
            </a:p>
          </p:txBody>
        </p:sp>
      </p:grpSp>
      <p:pic>
        <p:nvPicPr>
          <p:cNvPr id="13" name="Picture 8" descr="Cell Biology | CK-12 Foun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7" y="2125639"/>
            <a:ext cx="3697132" cy="34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88" y="857251"/>
            <a:ext cx="1767626" cy="9930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8"/>
    </mc:Choice>
    <mc:Fallback>
      <p:transition spd="slow" advTm="4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01377"/>
            <a:ext cx="4724400" cy="25146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16- Return back the nosepiece to the scanner objective lens (4x)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194" name="Picture 2" descr="Difference Between Compound &amp; Dissecting Microscop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01377"/>
            <a:ext cx="4083365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3431554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17- Reduce the light intensity and switch off the light.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18- Cover the microscope and put it in a safe place. </a:t>
            </a:r>
            <a:endParaRPr lang="en-US" sz="3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89"/>
    </mc:Choice>
    <mc:Fallback>
      <p:transition spd="slow" advTm="8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8" x="2500313" y="5072063"/>
          <p14:tracePt t="4865" x="2517775" y="5010150"/>
          <p14:tracePt t="4873" x="2544763" y="4929188"/>
          <p14:tracePt t="4891" x="2581275" y="4741863"/>
          <p14:tracePt t="4916" x="2608263" y="4483100"/>
          <p14:tracePt t="4942" x="2625725" y="4152900"/>
          <p14:tracePt t="4967" x="2625725" y="3741738"/>
          <p14:tracePt t="4992" x="2598738" y="3509963"/>
          <p14:tracePt t="5017" x="2562225" y="3224213"/>
          <p14:tracePt t="5042" x="2490788" y="2973388"/>
          <p14:tracePt t="5067" x="2384425" y="2732088"/>
          <p14:tracePt t="5092" x="2268538" y="2509838"/>
          <p14:tracePt t="5118" x="2187575" y="2366963"/>
          <p14:tracePt t="5142" x="2071688" y="2205038"/>
          <p14:tracePt t="5167" x="1919288" y="2054225"/>
          <p14:tracePt t="5193" x="1724025" y="1857375"/>
          <p14:tracePt t="5218" x="1544638" y="1687513"/>
          <p14:tracePt t="5243" x="1482725" y="1616075"/>
          <p14:tracePt t="5268" x="1455738" y="1581150"/>
          <p14:tracePt t="5293" x="1438275" y="1571625"/>
          <p14:tracePt t="5318" x="1428750" y="1562100"/>
          <p14:tracePt t="5343" x="1419225" y="1562100"/>
          <p14:tracePt t="5368" x="1393825" y="1562100"/>
          <p14:tracePt t="5393" x="1357313" y="1571625"/>
          <p14:tracePt t="5418" x="1322388" y="1581150"/>
          <p14:tracePt t="5444" x="1250950" y="1598613"/>
          <p14:tracePt t="5469" x="1187450" y="1625600"/>
          <p14:tracePt t="5494" x="1116013" y="1633538"/>
          <p14:tracePt t="5519" x="1081088" y="1643063"/>
          <p14:tracePt t="5544" x="1017588" y="1670050"/>
          <p14:tracePt t="5569" x="901700" y="1714500"/>
          <p14:tracePt t="5594" x="776288" y="1751013"/>
          <p14:tracePt t="5619" x="687388" y="1795463"/>
          <p14:tracePt t="5644" x="660400" y="1803400"/>
          <p14:tracePt t="5669" x="652463" y="1803400"/>
          <p14:tracePt t="5695" x="652463" y="1812925"/>
          <p14:tracePt t="5720" x="642938" y="1812925"/>
          <p14:tracePt t="5745" x="642938" y="1822450"/>
          <p14:tracePt t="5821" x="642938" y="1830388"/>
          <p14:tracePt t="5867" x="642938" y="1839913"/>
          <p14:tracePt t="5875" x="660400" y="1847850"/>
          <p14:tracePt t="5895" x="687388" y="1866900"/>
          <p14:tracePt t="5920" x="803275" y="1938338"/>
          <p14:tracePt t="5946" x="955675" y="2000250"/>
          <p14:tracePt t="5971" x="1250950" y="2108200"/>
          <p14:tracePt t="5996" x="1544638" y="2179638"/>
          <p14:tracePt t="6021" x="1751013" y="2224088"/>
          <p14:tracePt t="6046" x="1857375" y="2241550"/>
          <p14:tracePt t="6071" x="1911350" y="2241550"/>
          <p14:tracePt t="6096" x="1982788" y="2241550"/>
          <p14:tracePt t="6121" x="2044700" y="2241550"/>
          <p14:tracePt t="6146" x="2071688" y="2232025"/>
          <p14:tracePt t="6171" x="2098675" y="2214563"/>
          <p14:tracePt t="6196" x="2133600" y="2197100"/>
          <p14:tracePt t="6221" x="2205038" y="2160588"/>
          <p14:tracePt t="6247" x="2268538" y="2125663"/>
          <p14:tracePt t="6272" x="2330450" y="2098675"/>
          <p14:tracePt t="6297" x="2374900" y="2071688"/>
          <p14:tracePt t="6322" x="2419350" y="2062163"/>
          <p14:tracePt t="6347" x="2490788" y="2036763"/>
          <p14:tracePt t="6372" x="2544763" y="2027238"/>
          <p14:tracePt t="6397" x="2571750" y="2017713"/>
          <p14:tracePt t="6422" x="2625725" y="2009775"/>
          <p14:tracePt t="6447" x="2697163" y="1990725"/>
          <p14:tracePt t="6473" x="2759075" y="1982788"/>
          <p14:tracePt t="6498" x="2813050" y="1982788"/>
          <p14:tracePt t="6523" x="2857500" y="1982788"/>
          <p14:tracePt t="6548" x="2911475" y="1982788"/>
          <p14:tracePt t="6573" x="2982913" y="1982788"/>
          <p14:tracePt t="6598" x="3081338" y="1982788"/>
          <p14:tracePt t="6623" x="3187700" y="1982788"/>
          <p14:tracePt t="6648" x="3286125" y="1982788"/>
          <p14:tracePt t="6673" x="3322638" y="1982788"/>
          <p14:tracePt t="6698" x="3348038" y="1990725"/>
          <p14:tracePt t="6723" x="3367088" y="1990725"/>
          <p14:tracePt t="6748" x="3375025" y="2000250"/>
          <p14:tracePt t="7242" x="3367088" y="2000250"/>
          <p14:tracePt t="7250" x="3357563" y="2009775"/>
          <p14:tracePt t="7257" x="3340100" y="2009775"/>
          <p14:tracePt t="7275" x="3286125" y="2009775"/>
          <p14:tracePt t="7301" x="3152775" y="2009775"/>
          <p14:tracePt t="7326" x="2990850" y="2009775"/>
          <p14:tracePt t="7351" x="2751138" y="2009775"/>
          <p14:tracePt t="7376" x="2652713" y="2009775"/>
          <p14:tracePt t="7401" x="2562225" y="2009775"/>
          <p14:tracePt t="7426" x="2482850" y="2009775"/>
          <p14:tracePt t="7451" x="2419350" y="2009775"/>
          <p14:tracePt t="7476" x="2339975" y="2009775"/>
          <p14:tracePt t="7502" x="2303463" y="2009775"/>
          <p14:tracePt t="7527" x="2259013" y="2009775"/>
          <p14:tracePt t="7552" x="2214563" y="2009775"/>
          <p14:tracePt t="7577" x="2125663" y="2017713"/>
          <p14:tracePt t="7602" x="2089150" y="2017713"/>
          <p14:tracePt t="7627" x="2081213" y="2017713"/>
          <p14:tracePt t="7687" x="2081213" y="2027238"/>
          <p14:tracePt t="7703" x="2089150" y="2027238"/>
          <p14:tracePt t="7727" x="2205038" y="2027238"/>
          <p14:tracePt t="7752" x="2384425" y="2017713"/>
          <p14:tracePt t="7777" x="2490788" y="2009775"/>
          <p14:tracePt t="7802" x="2589213" y="2009775"/>
          <p14:tracePt t="7827" x="2660650" y="2000250"/>
          <p14:tracePt t="7852" x="2741613" y="1990725"/>
          <p14:tracePt t="7878" x="2786063" y="1990725"/>
          <p14:tracePt t="8218" x="2776538" y="2000250"/>
          <p14:tracePt t="8226" x="2751138" y="2009775"/>
          <p14:tracePt t="8234" x="2705100" y="2009775"/>
          <p14:tracePt t="8254" x="2598738" y="2027238"/>
          <p14:tracePt t="8279" x="2366963" y="2062163"/>
          <p14:tracePt t="8304" x="2179638" y="2081213"/>
          <p14:tracePt t="8330" x="2108200" y="2108200"/>
          <p14:tracePt t="8355" x="2027238" y="2125663"/>
          <p14:tracePt t="8380" x="1893888" y="2160588"/>
          <p14:tracePt t="8405" x="1598613" y="2259013"/>
          <p14:tracePt t="8430" x="1419225" y="2322513"/>
          <p14:tracePt t="8455" x="1268413" y="2384425"/>
          <p14:tracePt t="8480" x="1133475" y="2438400"/>
          <p14:tracePt t="8505" x="1081088" y="2465388"/>
          <p14:tracePt t="8530" x="1062038" y="2482850"/>
          <p14:tracePt t="8680" x="1071563" y="2482850"/>
          <p14:tracePt t="8688" x="1089025" y="2482850"/>
          <p14:tracePt t="8706" x="1133475" y="2482850"/>
          <p14:tracePt t="8731" x="1231900" y="2473325"/>
          <p14:tracePt t="8756" x="1312863" y="2455863"/>
          <p14:tracePt t="8781" x="1393825" y="2446338"/>
          <p14:tracePt t="8807" x="1465263" y="2446338"/>
          <p14:tracePt t="8831" x="1589088" y="2446338"/>
          <p14:tracePt t="8857" x="1697038" y="2446338"/>
          <p14:tracePt t="8882" x="1822450" y="2455863"/>
          <p14:tracePt t="8907" x="1965325" y="2465388"/>
          <p14:tracePt t="8932" x="2071688" y="2465388"/>
          <p14:tracePt t="8957" x="2347913" y="2465388"/>
          <p14:tracePt t="8982" x="2527300" y="2500313"/>
          <p14:tracePt t="9007" x="2536825" y="2500313"/>
          <p14:tracePt t="30935" x="2554288" y="2509838"/>
          <p14:tracePt t="30943" x="2554288" y="2517775"/>
          <p14:tracePt t="30951" x="2571750" y="2527300"/>
          <p14:tracePt t="30966" x="2581275" y="2536825"/>
          <p14:tracePt t="30991" x="2608263" y="2544763"/>
          <p14:tracePt t="31016" x="2633663" y="2544763"/>
          <p14:tracePt t="31041" x="2840038" y="2465388"/>
          <p14:tracePt t="31066" x="3786188" y="2179638"/>
          <p14:tracePt t="31091" x="4268788" y="2036763"/>
          <p14:tracePt t="31117" x="4572000" y="1919288"/>
          <p14:tracePt t="31141" x="4732338" y="1857375"/>
          <p14:tracePt t="31166" x="4803775" y="1839913"/>
          <p14:tracePt t="31191" x="4875213" y="1795463"/>
          <p14:tracePt t="31216" x="4894263" y="1785938"/>
          <p14:tracePt t="31241" x="4911725" y="1768475"/>
          <p14:tracePt t="31266" x="4929188" y="1751013"/>
          <p14:tracePt t="31292" x="4946650" y="1724025"/>
          <p14:tracePt t="31317" x="5062538" y="1625600"/>
          <p14:tracePt t="31342" x="5214938" y="1554163"/>
          <p14:tracePt t="31367" x="5446713" y="1473200"/>
          <p14:tracePt t="31392" x="5867400" y="1374775"/>
          <p14:tracePt t="31395" x="6037263" y="1322388"/>
          <p14:tracePt t="31418" x="6224588" y="1276350"/>
          <p14:tracePt t="31443" x="6232525" y="1276350"/>
          <p14:tracePt t="31637" x="6242050" y="1276350"/>
          <p14:tracePt t="31677" x="6242050" y="1268413"/>
          <p14:tracePt t="31717" x="6242050" y="1258888"/>
          <p14:tracePt t="31723" x="6232525" y="1258888"/>
          <p14:tracePt t="31743" x="6188075" y="1258888"/>
          <p14:tracePt t="31769" x="6108700" y="1268413"/>
          <p14:tracePt t="31794" x="6089650" y="1268413"/>
          <p14:tracePt t="31844" x="6081713" y="1268413"/>
          <p14:tracePt t="31869" x="6045200" y="1276350"/>
          <p14:tracePt t="31894" x="5983288" y="1285875"/>
          <p14:tracePt t="31919" x="5973763" y="1285875"/>
          <p14:tracePt t="31967" x="5965825" y="1285875"/>
          <p14:tracePt t="32005" x="5956300" y="1285875"/>
          <p14:tracePt t="32021" x="5946775" y="1285875"/>
          <p14:tracePt t="32053" x="5938838" y="1285875"/>
          <p14:tracePt t="32059" x="5929313" y="1285875"/>
          <p14:tracePt t="32070" x="5919788" y="1285875"/>
          <p14:tracePt t="32095" x="5902325" y="1285875"/>
          <p14:tracePt t="32120" x="5884863" y="1285875"/>
          <p14:tracePt t="32287" x="5884863" y="1295400"/>
          <p14:tracePt t="32301" x="5884863" y="1303338"/>
          <p14:tracePt t="32309" x="5884863" y="1312863"/>
          <p14:tracePt t="32321" x="5894388" y="1312863"/>
          <p14:tracePt t="32346" x="5902325" y="1330325"/>
          <p14:tracePt t="32371" x="5919788" y="1366838"/>
          <p14:tracePt t="32396" x="5946775" y="1384300"/>
          <p14:tracePt t="32421" x="5946775" y="1393825"/>
          <p14:tracePt t="32482" x="5956300" y="1401763"/>
          <p14:tracePt t="32505" x="5965825" y="1411288"/>
          <p14:tracePt t="32513" x="5973763" y="1411288"/>
          <p14:tracePt t="32521" x="5973763" y="1419225"/>
          <p14:tracePt t="32547" x="5983288" y="1428750"/>
          <p14:tracePt t="32572" x="6000750" y="1438275"/>
          <p14:tracePt t="32597" x="6010275" y="1446213"/>
          <p14:tracePt t="32622" x="6027738" y="1455738"/>
          <p14:tracePt t="32647" x="6054725" y="1473200"/>
          <p14:tracePt t="32672" x="6062663" y="1482725"/>
          <p14:tracePt t="32697" x="6089650" y="1490663"/>
          <p14:tracePt t="32722" x="6134100" y="1517650"/>
          <p14:tracePt t="32747" x="6188075" y="1536700"/>
          <p14:tracePt t="32773" x="6215063" y="1554163"/>
          <p14:tracePt t="32798" x="6242050" y="1562100"/>
          <p14:tracePt t="32823" x="6269038" y="1571625"/>
          <p14:tracePt t="32848" x="6286500" y="1581150"/>
          <p14:tracePt t="32873" x="6303963" y="1581150"/>
          <p14:tracePt t="32898" x="6375400" y="1598613"/>
          <p14:tracePt t="32923" x="6491288" y="1616075"/>
          <p14:tracePt t="32948" x="6581775" y="1633538"/>
          <p14:tracePt t="32973" x="6626225" y="1643063"/>
          <p14:tracePt t="32998" x="6643688" y="1652588"/>
          <p14:tracePt t="33024" x="6661150" y="1652588"/>
          <p14:tracePt t="33049" x="6688138" y="1652588"/>
          <p14:tracePt t="33074" x="6769100" y="1652588"/>
          <p14:tracePt t="33099" x="7018338" y="1643063"/>
          <p14:tracePt t="33124" x="7161213" y="1625600"/>
          <p14:tracePt t="33149" x="7277100" y="1616075"/>
          <p14:tracePt t="33174" x="7348538" y="1608138"/>
          <p14:tracePt t="33199" x="7367588" y="1608138"/>
          <p14:tracePt t="33224" x="7394575" y="1598613"/>
          <p14:tracePt t="33249" x="7439025" y="1589088"/>
          <p14:tracePt t="33274" x="7510463" y="1571625"/>
          <p14:tracePt t="33299" x="7616825" y="1554163"/>
          <p14:tracePt t="33325" x="7661275" y="1544638"/>
          <p14:tracePt t="33350" x="7680325" y="1536700"/>
          <p14:tracePt t="33375" x="7688263" y="1527175"/>
          <p14:tracePt t="33842" x="7680325" y="1536700"/>
          <p14:tracePt t="33850" x="7670800" y="1544638"/>
          <p14:tracePt t="33858" x="7661275" y="1554163"/>
          <p14:tracePt t="33877" x="7616825" y="1581150"/>
          <p14:tracePt t="33902" x="7537450" y="1643063"/>
          <p14:tracePt t="33905" x="7518400" y="1652588"/>
          <p14:tracePt t="33927" x="7491413" y="1679575"/>
          <p14:tracePt t="33952" x="7483475" y="1687513"/>
          <p14:tracePt t="33977" x="7466013" y="1697038"/>
          <p14:tracePt t="34002" x="7402513" y="1731963"/>
          <p14:tracePt t="34027" x="7296150" y="1768475"/>
          <p14:tracePt t="34053" x="7277100" y="1776413"/>
          <p14:tracePt t="34106" x="7269163" y="1776413"/>
          <p14:tracePt t="34128" x="7242175" y="1785938"/>
          <p14:tracePt t="34153" x="7134225" y="1822450"/>
          <p14:tracePt t="34178" x="7126288" y="1822450"/>
          <p14:tracePt t="34228" x="7116763" y="1822450"/>
          <p14:tracePt t="34253" x="7089775" y="1822450"/>
          <p14:tracePt t="34278" x="7054850" y="1830388"/>
          <p14:tracePt t="34303" x="7045325" y="1830388"/>
          <p14:tracePt t="34329" x="7037388" y="1830388"/>
          <p14:tracePt t="34354" x="7018338" y="1839913"/>
          <p14:tracePt t="34379" x="6983413" y="1839913"/>
          <p14:tracePt t="34404" x="6965950" y="1839913"/>
          <p14:tracePt t="34474" x="6956425" y="1839913"/>
          <p14:tracePt t="34482" x="6946900" y="1839913"/>
          <p14:tracePt t="34498" x="6938963" y="1847850"/>
          <p14:tracePt t="34506" x="6929438" y="1847850"/>
          <p14:tracePt t="34529" x="6911975" y="1857375"/>
          <p14:tracePt t="34555" x="6902450" y="1857375"/>
          <p14:tracePt t="34605" x="6894513" y="1857375"/>
          <p14:tracePt t="34630" x="6875463" y="1866900"/>
          <p14:tracePt t="34654" x="6867525" y="1866900"/>
          <p14:tracePt t="34679" x="6867525" y="1874838"/>
          <p14:tracePt t="34740" x="6858000" y="1874838"/>
          <p14:tracePt t="34755" x="6858000" y="1884363"/>
          <p14:tracePt t="34780" x="6848475" y="1884363"/>
          <p14:tracePt t="34805" x="6848475" y="1893888"/>
          <p14:tracePt t="34830" x="6840538" y="1901825"/>
          <p14:tracePt t="34856" x="6831013" y="1919288"/>
          <p14:tracePt t="34881" x="6823075" y="1938338"/>
          <p14:tracePt t="34906" x="6813550" y="1946275"/>
          <p14:tracePt t="34931" x="6813550" y="1965325"/>
          <p14:tracePt t="34956" x="6804025" y="1973263"/>
          <p14:tracePt t="34981" x="6804025" y="1990725"/>
          <p14:tracePt t="35006" x="6804025" y="2000250"/>
          <p14:tracePt t="35031" x="6796088" y="2017713"/>
          <p14:tracePt t="35056" x="6796088" y="2036763"/>
          <p14:tracePt t="35081" x="6796088" y="2054225"/>
          <p14:tracePt t="35106" x="6786563" y="2071688"/>
          <p14:tracePt t="35131" x="6786563" y="2089150"/>
          <p14:tracePt t="35156" x="6786563" y="2133600"/>
          <p14:tracePt t="35181" x="6777038" y="2170113"/>
          <p14:tracePt t="35206" x="6777038" y="2224088"/>
          <p14:tracePt t="35231" x="6777038" y="2259013"/>
          <p14:tracePt t="35257" x="6777038" y="2276475"/>
          <p14:tracePt t="35282" x="6777038" y="2295525"/>
          <p14:tracePt t="35307" x="6777038" y="2303463"/>
          <p14:tracePt t="35332" x="6777038" y="2312988"/>
          <p14:tracePt t="35358" x="6796088" y="2339975"/>
          <p14:tracePt t="35383" x="6823075" y="2357438"/>
          <p14:tracePt t="35407" x="6867525" y="2411413"/>
          <p14:tracePt t="35433" x="6902450" y="2428875"/>
          <p14:tracePt t="35458" x="6919913" y="2446338"/>
          <p14:tracePt t="35483" x="6938963" y="2455863"/>
          <p14:tracePt t="35508" x="6965950" y="2465388"/>
          <p14:tracePt t="35533" x="7000875" y="2465388"/>
          <p14:tracePt t="35558" x="7037388" y="2465388"/>
          <p14:tracePt t="35583" x="7134225" y="2465388"/>
          <p14:tracePt t="35609" x="7197725" y="2465388"/>
          <p14:tracePt t="35633" x="7242175" y="2465388"/>
          <p14:tracePt t="35683" x="7259638" y="2446338"/>
          <p14:tracePt t="35709" x="7304088" y="2393950"/>
          <p14:tracePt t="35734" x="7358063" y="2312988"/>
          <p14:tracePt t="35759" x="7385050" y="2276475"/>
          <p14:tracePt t="35784" x="7394575" y="2259013"/>
          <p14:tracePt t="35809" x="7412038" y="2224088"/>
          <p14:tracePt t="35834" x="7439025" y="2152650"/>
          <p14:tracePt t="35859" x="7439025" y="2125663"/>
          <p14:tracePt t="35884" x="7446963" y="2098675"/>
          <p14:tracePt t="35910" x="7446963" y="2081213"/>
          <p14:tracePt t="35913" x="7446963" y="2071688"/>
          <p14:tracePt t="35934" x="7466013" y="2017713"/>
          <p14:tracePt t="35959" x="7473950" y="1973263"/>
          <p14:tracePt t="35984" x="7473950" y="1928813"/>
          <p14:tracePt t="36010" x="7473950" y="1866900"/>
          <p14:tracePt t="36035" x="7456488" y="1803400"/>
          <p14:tracePt t="36060" x="7412038" y="1731963"/>
          <p14:tracePt t="36085" x="7348538" y="1697038"/>
          <p14:tracePt t="36110" x="7242175" y="1660525"/>
          <p14:tracePt t="36135" x="7126288" y="1643063"/>
          <p14:tracePt t="36160" x="6991350" y="1643063"/>
          <p14:tracePt t="36185" x="6911975" y="1643063"/>
          <p14:tracePt t="36210" x="6902450" y="1643063"/>
          <p14:tracePt t="43290" x="6902450" y="1652588"/>
          <p14:tracePt t="43304" x="6902450" y="1670050"/>
          <p14:tracePt t="43312" x="6902450" y="1697038"/>
          <p14:tracePt t="43338" x="6929438" y="1731963"/>
          <p14:tracePt t="43363" x="6938963" y="1751013"/>
          <p14:tracePt t="43388" x="6946900" y="1776413"/>
          <p14:tracePt t="43413" x="6973888" y="1830388"/>
          <p14:tracePt t="43438" x="7000875" y="1901825"/>
          <p14:tracePt t="43463" x="7054850" y="1990725"/>
          <p14:tracePt t="43488" x="7143750" y="2152650"/>
          <p14:tracePt t="43514" x="7180263" y="2224088"/>
          <p14:tracePt t="43539" x="7188200" y="2241550"/>
          <p14:tracePt t="43680" x="7188200" y="2251075"/>
          <p14:tracePt t="43696" x="7188200" y="2268538"/>
          <p14:tracePt t="43704" x="7188200" y="2286000"/>
          <p14:tracePt t="43714" x="7188200" y="2303463"/>
          <p14:tracePt t="43739" x="7188200" y="2339975"/>
          <p14:tracePt t="43764" x="7188200" y="2374900"/>
          <p14:tracePt t="43789" x="7188200" y="2465388"/>
          <p14:tracePt t="43814" x="7205663" y="2571750"/>
          <p14:tracePt t="43840" x="7205663" y="2633663"/>
          <p14:tracePt t="43865" x="7205663" y="2660650"/>
          <p14:tracePt t="43890" x="7205663" y="2670175"/>
          <p14:tracePt t="44181" x="7197725" y="2652713"/>
          <p14:tracePt t="44189" x="7188200" y="2633663"/>
          <p14:tracePt t="44197" x="7170738" y="2598738"/>
          <p14:tracePt t="44216" x="7143750" y="2544763"/>
          <p14:tracePt t="44241" x="7108825" y="2465388"/>
          <p14:tracePt t="44266" x="7089775" y="2428875"/>
          <p14:tracePt t="44291" x="7081838" y="2384425"/>
          <p14:tracePt t="44316" x="7045325" y="2322513"/>
          <p14:tracePt t="44342" x="7027863" y="2303463"/>
          <p14:tracePt t="44367" x="7018338" y="2276475"/>
          <p14:tracePt t="44392" x="7000875" y="2205038"/>
          <p14:tracePt t="44417" x="6973888" y="2160588"/>
          <p14:tracePt t="44442" x="6956425" y="2125663"/>
          <p14:tracePt t="44467" x="6946900" y="2089150"/>
          <p14:tracePt t="44492" x="6938963" y="2027238"/>
          <p14:tracePt t="44517" x="6929438" y="1982788"/>
          <p14:tracePt t="44542" x="6919913" y="1955800"/>
          <p14:tracePt t="44568" x="6919913" y="1946275"/>
          <p14:tracePt t="44703" x="6919913" y="1955800"/>
          <p14:tracePt t="44711" x="6919913" y="1965325"/>
          <p14:tracePt t="44719" x="6919913" y="1973263"/>
          <p14:tracePt t="44743" x="6919913" y="2000250"/>
          <p14:tracePt t="44768" x="6919913" y="2071688"/>
          <p14:tracePt t="44793" x="6919913" y="2143125"/>
          <p14:tracePt t="44818" x="6919913" y="2205038"/>
          <p14:tracePt t="44844" x="6929438" y="2259013"/>
          <p14:tracePt t="44869" x="6938963" y="2303463"/>
          <p14:tracePt t="44894" x="6956425" y="2357438"/>
          <p14:tracePt t="44919" x="6965950" y="2411413"/>
          <p14:tracePt t="44944" x="6973888" y="2482850"/>
          <p14:tracePt t="44969" x="7000875" y="2562225"/>
          <p14:tracePt t="44994" x="7045325" y="2705100"/>
          <p14:tracePt t="45019" x="7081838" y="2822575"/>
          <p14:tracePt t="45044" x="7089775" y="2867025"/>
          <p14:tracePt t="45069" x="7089775" y="2874963"/>
          <p14:tracePt t="45391" x="7089775" y="2867025"/>
          <p14:tracePt t="45399" x="7089775" y="2847975"/>
          <p14:tracePt t="45407" x="7089775" y="2840038"/>
          <p14:tracePt t="45420" x="7089775" y="2813050"/>
          <p14:tracePt t="45446" x="7089775" y="2687638"/>
          <p14:tracePt t="45471" x="7089775" y="2616200"/>
          <p14:tracePt t="45496" x="7089775" y="2571750"/>
          <p14:tracePt t="45521" x="7089775" y="2536825"/>
          <p14:tracePt t="45546" x="7089775" y="2490788"/>
          <p14:tracePt t="45571" x="7089775" y="2455863"/>
          <p14:tracePt t="45597" x="7081838" y="2419350"/>
          <p14:tracePt t="45622" x="7072313" y="2384425"/>
          <p14:tracePt t="45646" x="7072313" y="2322513"/>
          <p14:tracePt t="45671" x="7062788" y="2268538"/>
          <p14:tracePt t="45696" x="7045325" y="2170113"/>
          <p14:tracePt t="45721" x="7037388" y="2089150"/>
          <p14:tracePt t="45747" x="7027863" y="2009775"/>
          <p14:tracePt t="45772" x="7018338" y="1928813"/>
          <p14:tracePt t="45797" x="7018338" y="1847850"/>
          <p14:tracePt t="45822" x="7000875" y="1795463"/>
          <p14:tracePt t="45847" x="6991350" y="1751013"/>
          <p14:tracePt t="45872" x="6991350" y="1741488"/>
          <p14:tracePt t="45897" x="6991350" y="1731963"/>
          <p14:tracePt t="46056" x="6991350" y="1741488"/>
          <p14:tracePt t="46064" x="6991350" y="1751013"/>
          <p14:tracePt t="46073" x="6991350" y="1758950"/>
          <p14:tracePt t="46098" x="6991350" y="1822450"/>
          <p14:tracePt t="46124" x="6991350" y="1866900"/>
          <p14:tracePt t="46149" x="6991350" y="1919288"/>
          <p14:tracePt t="46174" x="6991350" y="1938338"/>
          <p14:tracePt t="46199" x="6991350" y="1946275"/>
          <p14:tracePt t="46224" x="6991350" y="1955800"/>
          <p14:tracePt t="46249" x="6991350" y="1965325"/>
          <p14:tracePt t="46274" x="6991350" y="1982788"/>
          <p14:tracePt t="46299" x="6991350" y="2000250"/>
          <p14:tracePt t="46324" x="6991350" y="2017713"/>
          <p14:tracePt t="46349" x="6991350" y="2044700"/>
          <p14:tracePt t="46375" x="6991350" y="2098675"/>
          <p14:tracePt t="46400" x="6991350" y="2133600"/>
          <p14:tracePt t="46425" x="6991350" y="2160588"/>
          <p14:tracePt t="46450" x="6991350" y="2179638"/>
          <p14:tracePt t="46475" x="7000875" y="2197100"/>
          <p14:tracePt t="46500" x="7000875" y="2251075"/>
          <p14:tracePt t="46525" x="7010400" y="2295525"/>
          <p14:tracePt t="46550" x="7010400" y="2330450"/>
          <p14:tracePt t="46575" x="7027863" y="2384425"/>
          <p14:tracePt t="46601" x="7027863" y="2428875"/>
          <p14:tracePt t="46625" x="7037388" y="2455863"/>
          <p14:tracePt t="46650" x="7045325" y="2490788"/>
          <p14:tracePt t="46675" x="7054850" y="2527300"/>
          <p14:tracePt t="46700" x="7054850" y="2544763"/>
          <p14:tracePt t="46725" x="7054850" y="2581275"/>
          <p14:tracePt t="46750" x="7072313" y="2643188"/>
          <p14:tracePt t="46776" x="7072313" y="2687638"/>
          <p14:tracePt t="46801" x="7081838" y="2705100"/>
          <p14:tracePt t="46826" x="7081838" y="2714625"/>
          <p14:tracePt t="46851" x="7089775" y="2732088"/>
          <p14:tracePt t="46876" x="7089775" y="2751138"/>
          <p14:tracePt t="47383" x="7089775" y="2741613"/>
          <p14:tracePt t="47392" x="7089775" y="2732088"/>
          <p14:tracePt t="47403" x="7089775" y="2724150"/>
          <p14:tracePt t="47428" x="7089775" y="2705100"/>
          <p14:tracePt t="47453" x="7089775" y="2697163"/>
          <p14:tracePt t="47479" x="7089775" y="2679700"/>
          <p14:tracePt t="47504" x="7089775" y="2670175"/>
          <p14:tracePt t="47529" x="7089775" y="2660650"/>
          <p14:tracePt t="47579" x="7089775" y="2643188"/>
          <p14:tracePt t="47629" x="7089775" y="2633663"/>
          <p14:tracePt t="47654" x="7081838" y="2633663"/>
          <p14:tracePt t="47679" x="7081838" y="2625725"/>
          <p14:tracePt t="47985" x="7081838" y="2633663"/>
          <p14:tracePt t="48001" x="7081838" y="2643188"/>
          <p14:tracePt t="48009" x="7081838" y="2652713"/>
          <p14:tracePt t="48031" x="7081838" y="2660650"/>
          <p14:tracePt t="48056" x="7081838" y="2670175"/>
          <p14:tracePt t="48081" x="7081838" y="2679700"/>
          <p14:tracePt t="48106" x="7089775" y="2687638"/>
          <p14:tracePt t="48164" x="7089775" y="2697163"/>
          <p14:tracePt t="48188" x="7089775" y="2705100"/>
          <p14:tracePt t="48206" x="7089775" y="2724150"/>
          <p14:tracePt t="48231" x="7089775" y="2776538"/>
          <p14:tracePt t="48256" x="7108825" y="2847975"/>
          <p14:tracePt t="48282" x="7126288" y="2990850"/>
          <p14:tracePt t="48307" x="7153275" y="3062288"/>
          <p14:tracePt t="48332" x="7170738" y="3108325"/>
          <p14:tracePt t="48357" x="7180263" y="3133725"/>
          <p14:tracePt t="48382" x="7197725" y="3143250"/>
          <p14:tracePt t="48407" x="7205663" y="3160713"/>
          <p14:tracePt t="48432" x="7215188" y="3170238"/>
          <p14:tracePt t="48457" x="7242175" y="3179763"/>
          <p14:tracePt t="48482" x="7269163" y="3205163"/>
          <p14:tracePt t="48508" x="7304088" y="3224213"/>
          <p14:tracePt t="48533" x="7340600" y="3241675"/>
          <p14:tracePt t="48558" x="7394575" y="3251200"/>
          <p14:tracePt t="48583" x="7518400" y="3276600"/>
          <p14:tracePt t="48608" x="7589838" y="3276600"/>
          <p14:tracePt t="48633" x="7616825" y="3286125"/>
          <p14:tracePt t="48657" x="7653338" y="3268663"/>
          <p14:tracePt t="48683" x="7697788" y="3241675"/>
          <p14:tracePt t="48708" x="7742238" y="3224213"/>
          <p14:tracePt t="48733" x="7777163" y="3214688"/>
          <p14:tracePt t="48758" x="7823200" y="3187700"/>
          <p14:tracePt t="48783" x="7885113" y="3143250"/>
          <p14:tracePt t="48808" x="7939088" y="3098800"/>
          <p14:tracePt t="48834" x="7966075" y="3071813"/>
          <p14:tracePt t="48859" x="7974013" y="3062288"/>
          <p14:tracePt t="48884" x="7974013" y="3054350"/>
          <p14:tracePt t="52642" x="7974013" y="3044825"/>
          <p14:tracePt t="52650" x="7947025" y="3044825"/>
          <p14:tracePt t="52658" x="7912100" y="3027363"/>
          <p14:tracePt t="52673" x="7840663" y="3009900"/>
          <p14:tracePt t="52698" x="7589838" y="2911475"/>
          <p14:tracePt t="52723" x="7367588" y="2830513"/>
          <p14:tracePt t="52749" x="7116763" y="2724150"/>
          <p14:tracePt t="52774" x="6589713" y="2517775"/>
          <p14:tracePt t="52799" x="6010275" y="2322513"/>
          <p14:tracePt t="52824" x="5527675" y="2179638"/>
          <p14:tracePt t="52849" x="5348288" y="2125663"/>
          <p14:tracePt t="52874" x="5232400" y="2089150"/>
          <p14:tracePt t="52899" x="5170488" y="2071688"/>
          <p14:tracePt t="52924" x="5099050" y="2054225"/>
          <p14:tracePt t="52949" x="5037138" y="2044700"/>
          <p14:tracePt t="52974" x="4965700" y="2027238"/>
          <p14:tracePt t="52999" x="4848225" y="2027238"/>
          <p14:tracePt t="53024" x="4562475" y="2027238"/>
          <p14:tracePt t="53050" x="4160838" y="2027238"/>
          <p14:tracePt t="53075" x="3768725" y="2036763"/>
          <p14:tracePt t="53100" x="3429000" y="2054225"/>
          <p14:tracePt t="53125" x="3133725" y="2081213"/>
          <p14:tracePt t="53150" x="2919413" y="2108200"/>
          <p14:tracePt t="53175" x="2687638" y="2133600"/>
          <p14:tracePt t="53200" x="2455863" y="2179638"/>
          <p14:tracePt t="53225" x="2286000" y="2205038"/>
          <p14:tracePt t="53250" x="2071688" y="2259013"/>
          <p14:tracePt t="53275" x="1795463" y="2330450"/>
          <p14:tracePt t="53301" x="1643063" y="2374900"/>
          <p14:tracePt t="53326" x="1536700" y="2411413"/>
          <p14:tracePt t="53351" x="1384300" y="2455863"/>
          <p14:tracePt t="53376" x="1152525" y="2544763"/>
          <p14:tracePt t="53401" x="1009650" y="2616200"/>
          <p14:tracePt t="53426" x="884238" y="2679700"/>
          <p14:tracePt t="53451" x="785813" y="2741613"/>
          <p14:tracePt t="53476" x="714375" y="2786063"/>
          <p14:tracePt t="53502" x="642938" y="2840038"/>
          <p14:tracePt t="53527" x="625475" y="2874963"/>
          <p14:tracePt t="53552" x="588963" y="2901950"/>
          <p14:tracePt t="53577" x="561975" y="2938463"/>
          <p14:tracePt t="53602" x="517525" y="2990850"/>
          <p14:tracePt t="53627" x="482600" y="3017838"/>
          <p14:tracePt t="53652" x="455613" y="3044825"/>
          <p14:tracePt t="53677" x="384175" y="3108325"/>
          <p14:tracePt t="53702" x="339725" y="3152775"/>
          <p14:tracePt t="53727" x="312738" y="3187700"/>
          <p14:tracePt t="53752" x="285750" y="3224213"/>
          <p14:tracePt t="53777" x="250825" y="3259138"/>
          <p14:tracePt t="53802" x="214313" y="3313113"/>
          <p14:tracePt t="53827" x="187325" y="3357563"/>
          <p14:tracePt t="53852" x="169863" y="3394075"/>
          <p14:tracePt t="53877" x="152400" y="3411538"/>
          <p14:tracePt t="53903" x="133350" y="3465513"/>
          <p14:tracePt t="53928" x="115888" y="3527425"/>
          <p14:tracePt t="53953" x="98425" y="3562350"/>
          <p14:tracePt t="53979" x="80963" y="3625850"/>
          <p14:tracePt t="54003" x="80963" y="3679825"/>
          <p14:tracePt t="54029" x="80963" y="3741738"/>
          <p14:tracePt t="54054" x="80963" y="3813175"/>
          <p14:tracePt t="54079" x="80963" y="3894138"/>
          <p14:tracePt t="54104" x="80963" y="3973513"/>
          <p14:tracePt t="54129" x="80963" y="4037013"/>
          <p14:tracePt t="54154" x="88900" y="4098925"/>
          <p14:tracePt t="54179" x="98425" y="4143375"/>
          <p14:tracePt t="54204" x="115888" y="4179888"/>
          <p14:tracePt t="54229" x="133350" y="4197350"/>
          <p14:tracePt t="54254" x="152400" y="4214813"/>
          <p14:tracePt t="54279" x="214313" y="4251325"/>
          <p14:tracePt t="54304" x="268288" y="4286250"/>
          <p14:tracePt t="54330" x="303213" y="4303713"/>
          <p14:tracePt t="54355" x="312738" y="4303713"/>
          <p14:tracePt t="54379" x="357188" y="4303713"/>
          <p14:tracePt t="54404" x="401638" y="4313238"/>
          <p14:tracePt t="54430" x="428625" y="4313238"/>
          <p14:tracePt t="54431" x="438150" y="4313238"/>
          <p14:tracePt t="54455" x="500063" y="4295775"/>
          <p14:tracePt t="54480" x="588963" y="4232275"/>
          <p14:tracePt t="54505" x="652463" y="4197350"/>
          <p14:tracePt t="54530" x="679450" y="4170363"/>
          <p14:tracePt t="54556" x="704850" y="4133850"/>
          <p14:tracePt t="54581" x="750888" y="4044950"/>
          <p14:tracePt t="54606" x="795338" y="3911600"/>
          <p14:tracePt t="54631" x="830263" y="3813175"/>
          <p14:tracePt t="54656" x="857250" y="3724275"/>
          <p14:tracePt t="54681" x="866775" y="3643313"/>
          <p14:tracePt t="54706" x="884238" y="3554413"/>
          <p14:tracePt t="54731" x="893763" y="3490913"/>
          <p14:tracePt t="54756" x="901700" y="3429000"/>
          <p14:tracePt t="54781" x="901700" y="3394075"/>
          <p14:tracePt t="54806" x="901700" y="3384550"/>
          <p14:tracePt t="55018" x="901700" y="3402013"/>
          <p14:tracePt t="55026" x="911225" y="3411538"/>
          <p14:tracePt t="55034" x="919163" y="3429000"/>
          <p14:tracePt t="55057" x="946150" y="3482975"/>
          <p14:tracePt t="55083" x="982663" y="3562350"/>
          <p14:tracePt t="55108" x="1044575" y="3633788"/>
          <p14:tracePt t="55133" x="1125538" y="3724275"/>
          <p14:tracePt t="55157" x="1276350" y="3884613"/>
          <p14:tracePt t="55183" x="1339850" y="3938588"/>
          <p14:tracePt t="55208" x="1411288" y="3973513"/>
          <p14:tracePt t="55233" x="1465263" y="3983038"/>
          <p14:tracePt t="55258" x="1527175" y="4000500"/>
          <p14:tracePt t="55283" x="1616075" y="4017963"/>
          <p14:tracePt t="55308" x="1660525" y="4017963"/>
          <p14:tracePt t="55333" x="1758950" y="4017963"/>
          <p14:tracePt t="55359" x="1857375" y="4010025"/>
          <p14:tracePt t="55384" x="2036763" y="3983038"/>
          <p14:tracePt t="55409" x="2197100" y="3965575"/>
          <p14:tracePt t="55434" x="2428875" y="3929063"/>
          <p14:tracePt t="55459" x="2517775" y="3929063"/>
          <p14:tracePt t="55484" x="2536825" y="3929063"/>
          <p14:tracePt t="55542" x="2544763" y="3929063"/>
          <p14:tracePt t="55559" x="2571750" y="3919538"/>
          <p14:tracePt t="55584" x="2625725" y="3919538"/>
          <p14:tracePt t="55610" x="2670175" y="3919538"/>
          <p14:tracePt t="55635" x="2697163" y="3919538"/>
          <p14:tracePt t="55659" x="2724150" y="3919538"/>
          <p14:tracePt t="55684" x="2776538" y="3919538"/>
          <p14:tracePt t="55709" x="2847975" y="3919538"/>
          <p14:tracePt t="55735" x="2911475" y="3919538"/>
          <p14:tracePt t="55760" x="2946400" y="3919538"/>
          <p14:tracePt t="55785" x="2990850" y="3919538"/>
          <p14:tracePt t="55810" x="3081338" y="3919538"/>
          <p14:tracePt t="55835" x="3224213" y="3919538"/>
          <p14:tracePt t="55860" x="3303588" y="3919538"/>
          <p14:tracePt t="55885" x="3322638" y="3929063"/>
          <p14:tracePt t="55911" x="3330575" y="3929063"/>
          <p14:tracePt t="55936" x="3340100" y="3929063"/>
          <p14:tracePt t="55961" x="3357563" y="3938588"/>
          <p14:tracePt t="55986" x="3384550" y="3938588"/>
          <p14:tracePt t="56011" x="3429000" y="3938588"/>
          <p14:tracePt t="56036" x="3490913" y="3938588"/>
          <p14:tracePt t="56061" x="3589338" y="3938588"/>
          <p14:tracePt t="56086" x="3714750" y="3938588"/>
          <p14:tracePt t="56111" x="3875088" y="3946525"/>
          <p14:tracePt t="56137" x="3938588" y="3956050"/>
          <p14:tracePt t="56162" x="3956050" y="3956050"/>
          <p14:tracePt t="56187" x="4000500" y="3956050"/>
          <p14:tracePt t="56212" x="4098925" y="3956050"/>
          <p14:tracePt t="56237" x="4187825" y="3956050"/>
          <p14:tracePt t="56262" x="4268788" y="3956050"/>
          <p14:tracePt t="56287" x="4367213" y="3946525"/>
          <p14:tracePt t="56312" x="4491038" y="3938588"/>
          <p14:tracePt t="56337" x="4616450" y="3938588"/>
          <p14:tracePt t="56362" x="4759325" y="3938588"/>
          <p14:tracePt t="56388" x="4929188" y="3938588"/>
          <p14:tracePt t="56412" x="5054600" y="3938588"/>
          <p14:tracePt t="56437" x="5108575" y="3938588"/>
          <p14:tracePt t="56462" x="5143500" y="3938588"/>
          <p14:tracePt t="56487" x="5153025" y="3938588"/>
          <p14:tracePt t="57159" x="5160963" y="3938588"/>
          <p14:tracePt t="57175" x="5170488" y="3938588"/>
          <p14:tracePt t="57183" x="5180013" y="3938588"/>
          <p14:tracePt t="57190" x="5197475" y="3938588"/>
          <p14:tracePt t="57216" x="5313363" y="3938588"/>
          <p14:tracePt t="57241" x="5554663" y="3929063"/>
          <p14:tracePt t="57266" x="5803900" y="3929063"/>
          <p14:tracePt t="57291" x="5894388" y="3929063"/>
          <p14:tracePt t="57316" x="5919788" y="3929063"/>
          <p14:tracePt t="57341" x="5929313" y="3929063"/>
          <p14:tracePt t="57417" x="5938838" y="3929063"/>
          <p14:tracePt t="57439" x="5956300" y="3929063"/>
          <p14:tracePt t="57447" x="5965825" y="3929063"/>
          <p14:tracePt t="57466" x="5991225" y="3929063"/>
          <p14:tracePt t="57492" x="6116638" y="3894138"/>
          <p14:tracePt t="57517" x="6384925" y="3867150"/>
          <p14:tracePt t="57542" x="6518275" y="3857625"/>
          <p14:tracePt t="57567" x="6661150" y="3857625"/>
          <p14:tracePt t="57592" x="6732588" y="3848100"/>
          <p14:tracePt t="57617" x="6777038" y="3848100"/>
          <p14:tracePt t="57642" x="6840538" y="3840163"/>
          <p14:tracePt t="57667" x="6894513" y="3840163"/>
          <p14:tracePt t="57954" x="6902450" y="3840163"/>
          <p14:tracePt t="57963" x="6911975" y="3830638"/>
          <p14:tracePt t="57971" x="6929438" y="3830638"/>
          <p14:tracePt t="57994" x="7045325" y="3822700"/>
          <p14:tracePt t="58019" x="7215188" y="3822700"/>
          <p14:tracePt t="58044" x="7466013" y="3813175"/>
          <p14:tracePt t="58069" x="7680325" y="3813175"/>
          <p14:tracePt t="58094" x="7742238" y="3813175"/>
          <p14:tracePt t="58151" x="7751763" y="3813175"/>
          <p14:tracePt t="58169" x="7759700" y="3813175"/>
          <p14:tracePt t="58194" x="7777163" y="3813175"/>
          <p14:tracePt t="58219" x="7786688" y="3813175"/>
          <p14:tracePt t="58345" x="7786688" y="3822700"/>
          <p14:tracePt t="58361" x="7786688" y="3830638"/>
          <p14:tracePt t="58370" x="7769225" y="3840163"/>
          <p14:tracePt t="58395" x="7680325" y="3867150"/>
          <p14:tracePt t="58420" x="7456488" y="3902075"/>
          <p14:tracePt t="58424" x="7385050" y="3919538"/>
          <p14:tracePt t="58445" x="7251700" y="3946525"/>
          <p14:tracePt t="58471" x="7108825" y="3973513"/>
          <p14:tracePt t="58496" x="6894513" y="4000500"/>
          <p14:tracePt t="58521" x="6375400" y="4054475"/>
          <p14:tracePt t="58546" x="5732463" y="4133850"/>
          <p14:tracePt t="58571" x="5322888" y="4197350"/>
          <p14:tracePt t="58596" x="4884738" y="4259263"/>
          <p14:tracePt t="58621" x="4554538" y="4286250"/>
          <p14:tracePt t="58646" x="4125913" y="4348163"/>
          <p14:tracePt t="58671" x="3786188" y="4394200"/>
          <p14:tracePt t="58696" x="3394075" y="4402138"/>
          <p14:tracePt t="58721" x="3170238" y="4402138"/>
          <p14:tracePt t="58746" x="2938463" y="4402138"/>
          <p14:tracePt t="58771" x="2813050" y="4411663"/>
          <p14:tracePt t="58796" x="2768600" y="4411663"/>
          <p14:tracePt t="58821" x="2724150" y="4411663"/>
          <p14:tracePt t="58847" x="2625725" y="4411663"/>
          <p14:tracePt t="58872" x="2608263" y="4411663"/>
          <p14:tracePt t="58922" x="2598738" y="4411663"/>
          <p14:tracePt t="59494" x="2608263" y="44116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830" y="5282821"/>
            <a:ext cx="8944970" cy="1068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Note:-</a:t>
            </a:r>
            <a:b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 Scanning --&gt; use coarse and fine knob                 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 High power --&gt; use fine knob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 Low power --&gt; use coarse and fine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knob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4.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Oil immersion – use fine knob only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www.wikihow.com/images/thumb/7/7a/Put-Away-a-Microscope-Step-8-Version-2.jpg/aid9696459-v4-728px-Put-Away-a-Microscope-Step-8-Version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" y="773669"/>
            <a:ext cx="3030117" cy="43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wikihow.com/images/thumb/e/e9/Put-Away-a-Microscope-Step-10-Version-2.jpg/aid9696459-v4-728px-Put-Away-a-Microscope-Step-10-Version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73668"/>
            <a:ext cx="3124200" cy="43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www.wikihow.com/images/thumb/c/c6/Put-Away-a-Microscope-Step-12-Version-2.jpg/aid9696459-v4-728px-Put-Away-a-Microscope-Step-12-Version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42572"/>
            <a:ext cx="2895600" cy="44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1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2"/>
    </mc:Choice>
    <mc:Fallback>
      <p:transition spd="slow" advTm="7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" x="2598738" y="4411663"/>
          <p14:tracePt t="1075" x="2571750" y="4419600"/>
          <p14:tracePt t="1083" x="2554288" y="4419600"/>
          <p14:tracePt t="1108" x="2428875" y="4446588"/>
          <p14:tracePt t="1133" x="2251075" y="4510088"/>
          <p14:tracePt t="1159" x="2071688" y="4616450"/>
          <p14:tracePt t="1184" x="1847850" y="4776788"/>
          <p14:tracePt t="1209" x="1679575" y="4946650"/>
          <p14:tracePt t="1234" x="1473200" y="5126038"/>
          <p14:tracePt t="1259" x="1339850" y="5268913"/>
          <p14:tracePt t="1284" x="1160463" y="5465763"/>
          <p14:tracePt t="1309" x="955675" y="5670550"/>
          <p14:tracePt t="1334" x="768350" y="5840413"/>
          <p14:tracePt t="1359" x="652463" y="5919788"/>
          <p14:tracePt t="1385" x="642938" y="5938838"/>
          <p14:tracePt t="1435" x="669925" y="5867400"/>
          <p14:tracePt t="1460" x="785813" y="5545138"/>
          <p14:tracePt t="1484" x="874713" y="5330825"/>
          <p14:tracePt t="1510" x="919163" y="5116513"/>
          <p14:tracePt t="1535" x="938213" y="4983163"/>
          <p14:tracePt t="1560" x="938213" y="4840288"/>
          <p14:tracePt t="1585" x="946150" y="4714875"/>
          <p14:tracePt t="1610" x="965200" y="4625975"/>
          <p14:tracePt t="1635" x="973138" y="4518025"/>
          <p14:tracePt t="1660" x="990600" y="4313238"/>
          <p14:tracePt t="1686" x="1036638" y="4089400"/>
          <p14:tracePt t="1711" x="1098550" y="3857625"/>
          <p14:tracePt t="1735" x="1160463" y="3679825"/>
          <p14:tracePt t="1761" x="1214438" y="3500438"/>
          <p14:tracePt t="1786" x="1250950" y="3411538"/>
          <p14:tracePt t="1811" x="1295400" y="3348038"/>
          <p14:tracePt t="1836" x="1339850" y="3303588"/>
          <p14:tracePt t="1861" x="1357313" y="3286125"/>
          <p14:tracePt t="1886" x="1374775" y="3286125"/>
          <p14:tracePt t="1912" x="1393825" y="3286125"/>
          <p14:tracePt t="1937" x="1438275" y="3286125"/>
          <p14:tracePt t="1962" x="1490663" y="3286125"/>
          <p14:tracePt t="1986" x="1562100" y="3322638"/>
          <p14:tracePt t="2011" x="1608138" y="3367088"/>
          <p14:tracePt t="2036" x="1652588" y="3411538"/>
          <p14:tracePt t="2062" x="1670050" y="3438525"/>
          <p14:tracePt t="2087" x="1670050" y="3473450"/>
          <p14:tracePt t="2112" x="1687513" y="3571875"/>
          <p14:tracePt t="2137" x="1697038" y="3643313"/>
          <p14:tracePt t="2162" x="1697038" y="3705225"/>
          <p14:tracePt t="2187" x="1697038" y="3741738"/>
          <p14:tracePt t="2213" x="1687513" y="3776663"/>
          <p14:tracePt t="2238" x="1643063" y="3822700"/>
          <p14:tracePt t="2263" x="1633538" y="3848100"/>
          <p14:tracePt t="2313" x="1625600" y="3848100"/>
          <p14:tracePt t="2338" x="1616075" y="3857625"/>
          <p14:tracePt t="2363" x="1598613" y="3867150"/>
          <p14:tracePt t="2388" x="1581150" y="3867150"/>
          <p14:tracePt t="2413" x="1571625" y="3867150"/>
          <p14:tracePt t="2439" x="1536700" y="3857625"/>
          <p14:tracePt t="2464" x="1473200" y="3803650"/>
          <p14:tracePt t="2513" x="1473200" y="3795713"/>
          <p14:tracePt t="2568" x="1473200" y="3786188"/>
          <p14:tracePt t="2926" x="1482725" y="3786188"/>
          <p14:tracePt t="2934" x="1500188" y="3786188"/>
          <p14:tracePt t="2942" x="1554163" y="3776663"/>
          <p14:tracePt t="2966" x="1893888" y="3625850"/>
          <p14:tracePt t="2990" x="2259013" y="3517900"/>
          <p14:tracePt t="3016" x="2660650" y="3429000"/>
          <p14:tracePt t="3041" x="3276600" y="3313113"/>
          <p14:tracePt t="3066" x="3929063" y="3197225"/>
          <p14:tracePt t="3091" x="4330700" y="3152775"/>
          <p14:tracePt t="3116" x="4483100" y="3125788"/>
          <p14:tracePt t="3141" x="4572000" y="3098800"/>
          <p14:tracePt t="3166" x="4751388" y="3017838"/>
          <p14:tracePt t="3191" x="4911725" y="2938463"/>
          <p14:tracePt t="3216" x="4983163" y="2867025"/>
          <p14:tracePt t="3241" x="5099050" y="2714625"/>
          <p14:tracePt t="3266" x="5259388" y="2473325"/>
          <p14:tracePt t="3292" x="5483225" y="2071688"/>
          <p14:tracePt t="3317" x="5661025" y="1608138"/>
          <p14:tracePt t="3342" x="5741988" y="1303338"/>
          <p14:tracePt t="3367" x="5840413" y="946150"/>
          <p14:tracePt t="3392" x="5875338" y="704850"/>
          <p14:tracePt t="3417" x="5875338" y="428625"/>
          <p14:tracePt t="3442" x="5867400" y="276225"/>
          <p14:tracePt t="3467" x="5840413" y="107950"/>
          <p14:tracePt t="3492" x="5795963" y="17463"/>
          <p14:tracePt t="3517" x="5751513" y="0"/>
          <p14:tracePt t="3543" x="5643563" y="0"/>
          <p14:tracePt t="3568" x="5527675" y="0"/>
          <p14:tracePt t="3593" x="5322888" y="0"/>
          <p14:tracePt t="3618" x="5224463" y="0"/>
          <p14:tracePt t="3643" x="5108575" y="0"/>
          <p14:tracePt t="3668" x="5062538" y="0"/>
          <p14:tracePt t="3693" x="5027613" y="36513"/>
          <p14:tracePt t="3718" x="4919663" y="133350"/>
          <p14:tracePt t="3744" x="4724400" y="276225"/>
          <p14:tracePt t="3747" x="4652963" y="322263"/>
          <p14:tracePt t="3768" x="4510088" y="401638"/>
          <p14:tracePt t="3794" x="4295775" y="581025"/>
          <p14:tracePt t="3819" x="4179888" y="687388"/>
          <p14:tracePt t="3844" x="4098925" y="776288"/>
          <p14:tracePt t="3869" x="4027488" y="884238"/>
          <p14:tracePt t="3894" x="3938588" y="1054100"/>
          <p14:tracePt t="3919" x="3875088" y="1204913"/>
          <p14:tracePt t="3944" x="3786188" y="1411288"/>
          <p14:tracePt t="3969" x="3741738" y="1554163"/>
          <p14:tracePt t="3994" x="3687763" y="1660525"/>
          <p14:tracePt t="4019" x="3633788" y="1857375"/>
          <p14:tracePt t="4044" x="3562350" y="2160588"/>
          <p14:tracePt t="4070" x="3517900" y="2465388"/>
          <p14:tracePt t="4095" x="3490913" y="2714625"/>
          <p14:tracePt t="4120" x="3482975" y="2884488"/>
          <p14:tracePt t="4145" x="3482975" y="3116263"/>
          <p14:tracePt t="4170" x="3490913" y="3375025"/>
          <p14:tracePt t="4195" x="3509963" y="3652838"/>
          <p14:tracePt t="4220" x="3536950" y="3946525"/>
          <p14:tracePt t="4245" x="3571875" y="4232275"/>
          <p14:tracePt t="4271" x="3608388" y="4518025"/>
          <p14:tracePt t="4295" x="3643313" y="4732338"/>
          <p14:tracePt t="4321" x="3670300" y="4867275"/>
          <p14:tracePt t="4346" x="3687763" y="4938713"/>
          <p14:tracePt t="4371" x="3714750" y="5010150"/>
          <p14:tracePt t="4396" x="3751263" y="5081588"/>
          <p14:tracePt t="4421" x="3875088" y="5180013"/>
          <p14:tracePt t="4446" x="4081463" y="5295900"/>
          <p14:tracePt t="4471" x="4295775" y="5375275"/>
          <p14:tracePt t="4496" x="4456113" y="5384800"/>
          <p14:tracePt t="4521" x="4652963" y="5357813"/>
          <p14:tracePt t="4546" x="4840288" y="5286375"/>
          <p14:tracePt t="4571" x="4938713" y="5232400"/>
          <p14:tracePt t="4596" x="5000625" y="5180013"/>
          <p14:tracePt t="4622" x="5116513" y="5062538"/>
          <p14:tracePt t="4647" x="5224463" y="4919663"/>
          <p14:tracePt t="4672" x="5286375" y="4822825"/>
          <p14:tracePt t="4697" x="5286375" y="4776788"/>
          <p14:tracePt t="4722" x="5303838" y="4741863"/>
          <p14:tracePt t="4747" x="5303838" y="4724400"/>
          <p14:tracePt t="4772" x="5303838" y="4714875"/>
          <p14:tracePt t="5262" x="5313363" y="4714875"/>
          <p14:tracePt t="5308" x="5330825" y="4732338"/>
          <p14:tracePt t="5317" x="5340350" y="4751388"/>
          <p14:tracePt t="5325" x="5348288" y="4759325"/>
          <p14:tracePt t="5350" x="5446713" y="4822825"/>
          <p14:tracePt t="5375" x="5545138" y="4875213"/>
          <p14:tracePt t="5400" x="5643563" y="4911725"/>
          <p14:tracePt t="5425" x="5822950" y="4938713"/>
          <p14:tracePt t="5450" x="6108700" y="4965700"/>
          <p14:tracePt t="5475" x="6242050" y="4965700"/>
          <p14:tracePt t="5500" x="6419850" y="4965700"/>
          <p14:tracePt t="5525" x="6697663" y="5010150"/>
          <p14:tracePt t="5550" x="7232650" y="5187950"/>
          <p14:tracePt t="5575" x="7331075" y="5224463"/>
          <p14:tracePt t="5600" x="7340600" y="5232400"/>
          <p14:tracePt t="5626" x="7367588" y="5232400"/>
          <p14:tracePt t="5651" x="7446963" y="5268913"/>
          <p14:tracePt t="5676" x="7554913" y="5322888"/>
          <p14:tracePt t="5701" x="7626350" y="5340350"/>
          <p14:tracePt t="5726" x="7715250" y="5340350"/>
          <p14:tracePt t="5751" x="7875588" y="5295900"/>
          <p14:tracePt t="5754" x="7929563" y="5276850"/>
          <p14:tracePt t="5776" x="8116888" y="5170488"/>
          <p14:tracePt t="5801" x="8323263" y="5000625"/>
          <p14:tracePt t="5826" x="8545513" y="4776788"/>
          <p14:tracePt t="5851" x="8742363" y="4554538"/>
          <p14:tracePt t="5876" x="8840788" y="4384675"/>
          <p14:tracePt t="5902" x="8912225" y="4224338"/>
          <p14:tracePt t="5927" x="8947150" y="4143375"/>
          <p14:tracePt t="5952" x="8974138" y="4108450"/>
          <p14:tracePt t="5977" x="8983663" y="4081463"/>
          <p14:tracePt t="6002" x="9001125" y="4062413"/>
          <p14:tracePt t="6027" x="9045575" y="3990975"/>
          <p14:tracePt t="6052" x="9072563" y="3911600"/>
          <p14:tracePt t="6077" x="9109075" y="3795713"/>
          <p14:tracePt t="6102" x="9126538" y="3616325"/>
          <p14:tracePt t="6207" x="9134475" y="2224088"/>
          <p14:tracePt t="6215" x="9117013" y="2160588"/>
          <p14:tracePt t="6227" x="9109075" y="2098675"/>
          <p14:tracePt t="6253" x="9055100" y="1928813"/>
          <p14:tracePt t="6256" x="9037638" y="1893888"/>
          <p14:tracePt t="6278" x="8939213" y="1697038"/>
          <p14:tracePt t="6303" x="8840788" y="1554163"/>
          <p14:tracePt t="6328" x="8742363" y="1419225"/>
          <p14:tracePt t="6353" x="8661400" y="1322388"/>
          <p14:tracePt t="6378" x="8562975" y="1223963"/>
          <p14:tracePt t="6404" x="8439150" y="1152525"/>
          <p14:tracePt t="6429" x="8402638" y="1116013"/>
          <p14:tracePt t="6454" x="8348663" y="1098550"/>
          <p14:tracePt t="6478" x="8313738" y="1089025"/>
          <p14:tracePt t="6503" x="8277225" y="1089025"/>
          <p14:tracePt t="6529" x="8180388" y="1089025"/>
          <p14:tracePt t="6554" x="8062913" y="1089025"/>
          <p14:tracePt t="6579" x="7929563" y="1089025"/>
          <p14:tracePt t="6604" x="7742238" y="1108075"/>
          <p14:tracePt t="6629" x="7626350" y="1143000"/>
          <p14:tracePt t="6654" x="7537450" y="1179513"/>
          <p14:tracePt t="6679" x="7439025" y="1231900"/>
          <p14:tracePt t="6705" x="7348538" y="1285875"/>
          <p14:tracePt t="6730" x="7277100" y="1339850"/>
          <p14:tracePt t="6755" x="7161213" y="1438275"/>
          <p14:tracePt t="6780" x="7027863" y="1554163"/>
          <p14:tracePt t="6805" x="6902450" y="1704975"/>
          <p14:tracePt t="6830" x="6823075" y="1822450"/>
          <p14:tracePt t="6855" x="6751638" y="1955800"/>
          <p14:tracePt t="6880" x="6715125" y="2062163"/>
          <p14:tracePt t="6906" x="6680200" y="2170113"/>
          <p14:tracePt t="6931" x="6634163" y="2276475"/>
          <p14:tracePt t="6956" x="6599238" y="2393950"/>
          <p14:tracePt t="6980" x="6527800" y="2616200"/>
          <p14:tracePt t="7005" x="6510338" y="2705100"/>
          <p14:tracePt t="7031" x="6465888" y="2874963"/>
          <p14:tracePt t="7056" x="6429375" y="3062288"/>
          <p14:tracePt t="7081" x="6402388" y="3303588"/>
          <p14:tracePt t="7106" x="6394450" y="3473450"/>
          <p14:tracePt t="7131" x="6384925" y="3643313"/>
          <p14:tracePt t="7156" x="6384925" y="3867150"/>
          <p14:tracePt t="7181" x="6384925" y="4108450"/>
          <p14:tracePt t="7207" x="6402388" y="4330700"/>
          <p14:tracePt t="7232" x="6419850" y="4456113"/>
          <p14:tracePt t="7257" x="6429375" y="4581525"/>
          <p14:tracePt t="7282" x="6456363" y="4768850"/>
          <p14:tracePt t="7307" x="6491288" y="4902200"/>
          <p14:tracePt t="7332" x="6518275" y="4991100"/>
          <p14:tracePt t="7357" x="6537325" y="5045075"/>
          <p14:tracePt t="7382" x="6554788" y="5116513"/>
          <p14:tracePt t="7407" x="6589713" y="5224463"/>
          <p14:tracePt t="7433" x="6608763" y="5276850"/>
          <p14:tracePt t="7848" x="6616700" y="5276850"/>
          <p14:tracePt t="7856" x="6616700" y="5286375"/>
          <p14:tracePt t="7872" x="6626225" y="5286375"/>
          <p14:tracePt t="7884" x="6626225" y="5295900"/>
          <p14:tracePt t="7909" x="6634163" y="5303838"/>
          <p14:tracePt t="7966" x="6643688" y="5303838"/>
          <p14:tracePt t="9435" x="6626225" y="5303838"/>
          <p14:tracePt t="9443" x="6599238" y="5286375"/>
          <p14:tracePt t="9450" x="6581775" y="5286375"/>
          <p14:tracePt t="9465" x="6510338" y="5241925"/>
          <p14:tracePt t="9490" x="6081713" y="5089525"/>
          <p14:tracePt t="9515" x="5768975" y="4946650"/>
          <p14:tracePt t="9540" x="5608638" y="4848225"/>
          <p14:tracePt t="9565" x="5411788" y="4679950"/>
          <p14:tracePt t="9590" x="5160963" y="4491038"/>
          <p14:tracePt t="9615" x="5000625" y="4402138"/>
          <p14:tracePt t="9640" x="4751388" y="4286250"/>
          <p14:tracePt t="9666" x="4483100" y="4205288"/>
          <p14:tracePt t="9691" x="4125913" y="4152900"/>
          <p14:tracePt t="9716" x="3803650" y="4108450"/>
          <p14:tracePt t="9741" x="3527425" y="4098925"/>
          <p14:tracePt t="9766" x="3214688" y="4098925"/>
          <p14:tracePt t="9791" x="2840038" y="4133850"/>
          <p14:tracePt t="9816" x="2330450" y="4251325"/>
          <p14:tracePt t="9841" x="2108200" y="4322763"/>
          <p14:tracePt t="9866" x="1990725" y="4375150"/>
          <p14:tracePt t="9891" x="1901825" y="4419600"/>
          <p14:tracePt t="9917" x="1758950" y="4500563"/>
          <p14:tracePt t="9942" x="1527175" y="4625975"/>
          <p14:tracePt t="9967" x="1330325" y="4732338"/>
          <p14:tracePt t="9992" x="1187450" y="4813300"/>
          <p14:tracePt t="10017" x="1071563" y="4867275"/>
          <p14:tracePt t="10042" x="938213" y="4929188"/>
          <p14:tracePt t="10067" x="731838" y="5018088"/>
          <p14:tracePt t="10092" x="633413" y="5072063"/>
          <p14:tracePt t="10117" x="554038" y="5116513"/>
          <p14:tracePt t="10142" x="419100" y="5214938"/>
          <p14:tracePt t="10167" x="250825" y="5330825"/>
          <p14:tracePt t="10192" x="142875" y="5419725"/>
          <p14:tracePt t="10218" x="53975" y="5500688"/>
          <p14:tracePt t="10243" x="0" y="5545138"/>
          <p14:tracePt t="10709" x="0" y="5705475"/>
          <p14:tracePt t="10717" x="9525" y="5705475"/>
          <p14:tracePt t="10724" x="26988" y="5715000"/>
          <p14:tracePt t="10745" x="71438" y="5724525"/>
          <p14:tracePt t="10748" x="98425" y="5732463"/>
          <p14:tracePt t="10770" x="152400" y="5741988"/>
          <p14:tracePt t="10795" x="196850" y="5768975"/>
          <p14:tracePt t="10820" x="223838" y="5776913"/>
          <p14:tracePt t="10846" x="250825" y="5786438"/>
          <p14:tracePt t="10871" x="303213" y="5786438"/>
          <p14:tracePt t="10896" x="401638" y="5803900"/>
          <p14:tracePt t="10921" x="419100" y="5813425"/>
          <p14:tracePt t="10971" x="446088" y="5813425"/>
          <p14:tracePt t="10996" x="517525" y="5795963"/>
          <p14:tracePt t="11021" x="536575" y="5795963"/>
          <p14:tracePt t="11046" x="554038" y="5776913"/>
          <p14:tracePt t="11071" x="633413" y="5724525"/>
          <p14:tracePt t="11096" x="758825" y="5634038"/>
          <p14:tracePt t="11121" x="847725" y="5581650"/>
          <p14:tracePt t="11147" x="884238" y="5554663"/>
          <p14:tracePt t="11172" x="893763" y="5545138"/>
          <p14:tracePt t="11197" x="919163" y="5518150"/>
          <p14:tracePt t="11222" x="955675" y="5465763"/>
          <p14:tracePt t="11247" x="1000125" y="5394325"/>
          <p14:tracePt t="11272" x="1009650" y="5367338"/>
          <p14:tracePt t="11297" x="1009650" y="5340350"/>
          <p14:tracePt t="11322" x="1009650" y="5330825"/>
          <p14:tracePt t="11347" x="1009650" y="5303838"/>
          <p14:tracePt t="11373" x="1009650" y="5259388"/>
          <p14:tracePt t="11398" x="1009650" y="5251450"/>
          <p14:tracePt t="11448" x="1000125" y="5241925"/>
          <p14:tracePt t="11472" x="955675" y="5205413"/>
          <p14:tracePt t="11498" x="911225" y="5187950"/>
          <p14:tracePt t="11523" x="830263" y="5170488"/>
          <p14:tracePt t="11548" x="776288" y="5160963"/>
          <p14:tracePt t="11573" x="704850" y="5160963"/>
          <p14:tracePt t="11598" x="669925" y="5160963"/>
          <p14:tracePt t="11623" x="642938" y="5160963"/>
          <p14:tracePt t="11648" x="633413" y="5160963"/>
          <p14:tracePt t="11673" x="615950" y="5160963"/>
          <p14:tracePt t="11699" x="581025" y="5160963"/>
          <p14:tracePt t="11724" x="561975" y="5160963"/>
          <p14:tracePt t="11749" x="544513" y="5170488"/>
          <p14:tracePt t="11774" x="517525" y="5180013"/>
          <p14:tracePt t="11799" x="490538" y="5187950"/>
          <p14:tracePt t="11824" x="455613" y="5197475"/>
          <p14:tracePt t="11849" x="428625" y="5205413"/>
          <p14:tracePt t="11874" x="401638" y="5214938"/>
          <p14:tracePt t="11900" x="393700" y="5224463"/>
          <p14:tracePt t="11925" x="374650" y="5232400"/>
          <p14:tracePt t="11950" x="366713" y="5232400"/>
          <p14:tracePt t="11975" x="357188" y="5232400"/>
          <p14:tracePt t="12380" x="347663" y="5232400"/>
          <p14:tracePt t="12444" x="339725" y="5232400"/>
          <p14:tracePt t="12646" x="330200" y="5232400"/>
          <p14:tracePt t="12670" x="322263" y="5232400"/>
          <p14:tracePt t="12694" x="312738" y="5232400"/>
          <p14:tracePt t="12716" x="303213" y="5232400"/>
          <p14:tracePt t="12763" x="295275" y="5232400"/>
          <p14:tracePt t="12780" x="285750" y="5232400"/>
          <p14:tracePt t="12794" x="276225" y="5232400"/>
          <p14:tracePt t="12802" x="268288" y="5232400"/>
          <p14:tracePt t="13186" x="258763" y="5232400"/>
          <p14:tracePt t="13248" x="258763" y="5241925"/>
          <p14:tracePt t="13278" x="250825" y="5241925"/>
          <p14:tracePt t="13295" x="250825" y="5251450"/>
          <p14:tracePt t="13305" x="241300" y="5259388"/>
          <p14:tracePt t="13330" x="231775" y="5268913"/>
          <p14:tracePt t="13355" x="214313" y="5295900"/>
          <p14:tracePt t="13380" x="204788" y="5303838"/>
          <p14:tracePt t="13405" x="196850" y="5322888"/>
          <p14:tracePt t="13430" x="187325" y="5340350"/>
          <p14:tracePt t="13455" x="179388" y="5340350"/>
          <p14:tracePt t="13514" x="179388" y="5348288"/>
          <p14:tracePt t="13530" x="169863" y="5357813"/>
          <p14:tracePt t="13555" x="160338" y="5357813"/>
          <p14:tracePt t="13580" x="152400" y="5367338"/>
          <p14:tracePt t="13606" x="152400" y="5375275"/>
          <p14:tracePt t="13631" x="142875" y="5375275"/>
          <p14:tracePt t="13670" x="142875" y="5384800"/>
          <p14:tracePt t="13708" x="142875" y="5394325"/>
          <p14:tracePt t="13732" x="142875" y="5402263"/>
          <p14:tracePt t="13770" x="142875" y="5411788"/>
          <p14:tracePt t="13819" x="142875" y="5419725"/>
          <p14:tracePt t="13835" x="142875" y="5429250"/>
          <p14:tracePt t="13857" x="142875" y="5438775"/>
          <p14:tracePt t="13881" x="142875" y="5446713"/>
          <p14:tracePt t="13889" x="152400" y="5446713"/>
          <p14:tracePt t="13907" x="160338" y="5465763"/>
          <p14:tracePt t="13932" x="187325" y="5491163"/>
          <p14:tracePt t="13958" x="214313" y="5510213"/>
          <p14:tracePt t="13983" x="339725" y="5510213"/>
          <p14:tracePt t="14007" x="490538" y="5518150"/>
          <p14:tracePt t="14032" x="536575" y="5545138"/>
          <p14:tracePt t="14057" x="554038" y="5554663"/>
          <p14:tracePt t="14082" x="571500" y="5554663"/>
          <p14:tracePt t="14107" x="633413" y="5554663"/>
          <p14:tracePt t="14133" x="679450" y="5527675"/>
          <p14:tracePt t="14158" x="687388" y="5527675"/>
          <p14:tracePt t="14208" x="741363" y="5518150"/>
          <p14:tracePt t="14234" x="795338" y="5500688"/>
          <p14:tracePt t="14258" x="803275" y="5491163"/>
          <p14:tracePt t="14284" x="803275" y="5483225"/>
          <p14:tracePt t="14897" x="803275" y="5491163"/>
          <p14:tracePt t="14914" x="803275" y="5500688"/>
          <p14:tracePt t="14921" x="803275" y="5510213"/>
          <p14:tracePt t="14936" x="803275" y="5518150"/>
          <p14:tracePt t="14961" x="803275" y="5527675"/>
          <p14:tracePt t="14986" x="803275" y="5545138"/>
          <p14:tracePt t="15036" x="803275" y="5554663"/>
          <p14:tracePt t="15061" x="803275" y="5589588"/>
          <p14:tracePt t="15086" x="803275" y="5626100"/>
          <p14:tracePt t="15111" x="803275" y="5653088"/>
          <p14:tracePt t="15136" x="803275" y="5680075"/>
          <p14:tracePt t="15162" x="803275" y="5697538"/>
          <p14:tracePt t="15187" x="803275" y="5724525"/>
          <p14:tracePt t="15212" x="803275" y="5741988"/>
          <p14:tracePt t="15237" x="803275" y="5751513"/>
          <p14:tracePt t="15262" x="803275" y="5759450"/>
          <p14:tracePt t="15296" x="803275" y="5768975"/>
          <p14:tracePt t="15312" x="803275" y="5776913"/>
          <p14:tracePt t="15337" x="812800" y="5786438"/>
          <p14:tracePt t="15388" x="812800" y="5795963"/>
          <p14:tracePt t="15435" x="812800" y="5803900"/>
          <p14:tracePt t="15450" x="822325" y="5803900"/>
          <p14:tracePt t="17811" x="830263" y="5803900"/>
          <p14:tracePt t="17819" x="839788" y="5803900"/>
          <p14:tracePt t="17825" x="847725" y="5803900"/>
          <p14:tracePt t="17847" x="874713" y="5803900"/>
          <p14:tracePt t="17872" x="982663" y="5776913"/>
          <p14:tracePt t="17897" x="1152525" y="5759450"/>
          <p14:tracePt t="17922" x="1517650" y="5751513"/>
          <p14:tracePt t="17947" x="1652588" y="5751513"/>
          <p14:tracePt t="17972" x="1670050" y="5751513"/>
          <p14:tracePt t="18022" x="1679575" y="5751513"/>
          <p14:tracePt t="18047" x="1687513" y="5751513"/>
          <p14:tracePt t="18072" x="1697038" y="5751513"/>
          <p14:tracePt t="18124" x="1714500" y="5751513"/>
          <p14:tracePt t="18131" x="1741488" y="5759450"/>
          <p14:tracePt t="18148" x="1839913" y="5768975"/>
          <p14:tracePt t="18173" x="1955800" y="5786438"/>
          <p14:tracePt t="18198" x="2054225" y="5813425"/>
          <p14:tracePt t="18223" x="2062163" y="5813425"/>
          <p14:tracePt t="18765" x="2071688" y="5813425"/>
          <p14:tracePt t="18827" x="2081213" y="5813425"/>
          <p14:tracePt t="18835" x="2098675" y="5813425"/>
          <p14:tracePt t="18851" x="2160588" y="5813425"/>
          <p14:tracePt t="18876" x="2268538" y="5813425"/>
          <p14:tracePt t="18901" x="2330450" y="5813425"/>
          <p14:tracePt t="18926" x="2339975" y="5813425"/>
          <p14:tracePt t="18951" x="2347913" y="5813425"/>
          <p14:tracePt t="18976" x="2366963" y="5813425"/>
          <p14:tracePt t="19026" x="2374900" y="5830888"/>
          <p14:tracePt t="19051" x="2384425" y="5848350"/>
          <p14:tracePt t="19077" x="2393950" y="5857875"/>
          <p14:tracePt t="19102" x="2419350" y="5875338"/>
          <p14:tracePt t="19127" x="2473325" y="5902325"/>
          <p14:tracePt t="19152" x="2509838" y="5919788"/>
          <p14:tracePt t="19202" x="2517775" y="5919788"/>
          <p14:tracePt t="19241" x="2527300" y="5919788"/>
          <p14:tracePt t="19430" x="2536825" y="5919788"/>
          <p14:tracePt t="19437" x="2544763" y="5911850"/>
          <p14:tracePt t="19453" x="2571750" y="5894388"/>
          <p14:tracePt t="19478" x="2652713" y="5857875"/>
          <p14:tracePt t="19503" x="2714625" y="5813425"/>
          <p14:tracePt t="19528" x="2803525" y="5776913"/>
          <p14:tracePt t="19553" x="2928938" y="5732463"/>
          <p14:tracePt t="19578" x="3036888" y="5724525"/>
          <p14:tracePt t="19603" x="3044825" y="5715000"/>
          <p14:tracePt t="19629" x="3054350" y="5715000"/>
          <p14:tracePt t="19654" x="3062288" y="5715000"/>
          <p14:tracePt t="20172" x="3071813" y="5715000"/>
          <p14:tracePt t="20180" x="3081338" y="5715000"/>
          <p14:tracePt t="20188" x="3089275" y="5715000"/>
          <p14:tracePt t="20206" x="3125788" y="5715000"/>
          <p14:tracePt t="20231" x="3322638" y="5715000"/>
          <p14:tracePt t="20256" x="3598863" y="5715000"/>
          <p14:tracePt t="20257" x="3705225" y="5715000"/>
          <p14:tracePt t="20281" x="3840163" y="5715000"/>
          <p14:tracePt t="20306" x="3894138" y="5705475"/>
          <p14:tracePt t="20331" x="3938588" y="5705475"/>
          <p14:tracePt t="20356" x="3946525" y="5705475"/>
          <p14:tracePt t="20516" x="3956050" y="5705475"/>
          <p14:tracePt t="20556" x="3965575" y="5705475"/>
          <p14:tracePt t="21148" x="3973513" y="5705475"/>
          <p14:tracePt t="21188" x="3973513" y="5697538"/>
          <p14:tracePt t="21204" x="3983038" y="5697538"/>
          <p14:tracePt t="23213" x="3973513" y="5697538"/>
          <p14:tracePt t="23219" x="3956050" y="5697538"/>
          <p14:tracePt t="23242" x="3803650" y="5715000"/>
          <p14:tracePt t="23267" x="3670300" y="5724525"/>
          <p14:tracePt t="23292" x="3554413" y="5724525"/>
          <p14:tracePt t="23318" x="3330575" y="5724525"/>
          <p14:tracePt t="23343" x="3108325" y="5715000"/>
          <p14:tracePt t="23368" x="2894013" y="5715000"/>
          <p14:tracePt t="23393" x="2697163" y="5715000"/>
          <p14:tracePt t="23418" x="2527300" y="5724525"/>
          <p14:tracePt t="23443" x="2384425" y="5741988"/>
          <p14:tracePt t="23469" x="2276475" y="5759450"/>
          <p14:tracePt t="23493" x="2197100" y="5776913"/>
          <p14:tracePt t="23518" x="2098675" y="5786438"/>
          <p14:tracePt t="23543" x="2027238" y="5803900"/>
          <p14:tracePt t="23568" x="1982788" y="5813425"/>
          <p14:tracePt t="23594" x="1874838" y="5840413"/>
          <p14:tracePt t="23619" x="1643063" y="5875338"/>
          <p14:tracePt t="23644" x="1527175" y="5884863"/>
          <p14:tracePt t="23669" x="1446213" y="5902325"/>
          <p14:tracePt t="23694" x="1411288" y="5911850"/>
          <p14:tracePt t="23719" x="1339850" y="5929313"/>
          <p14:tracePt t="23744" x="1276350" y="5938838"/>
          <p14:tracePt t="23770" x="1231900" y="5956300"/>
          <p14:tracePt t="23795" x="1187450" y="5965825"/>
          <p14:tracePt t="23820" x="1143000" y="5983288"/>
          <p14:tracePt t="23845" x="1108075" y="5991225"/>
          <p14:tracePt t="23870" x="1081088" y="6000750"/>
          <p14:tracePt t="23895" x="1062038" y="6000750"/>
          <p14:tracePt t="23920" x="1027113" y="6010275"/>
          <p14:tracePt t="23945" x="1009650" y="6018213"/>
          <p14:tracePt t="23971" x="990600" y="6027738"/>
          <p14:tracePt t="23996" x="982663" y="6027738"/>
          <p14:tracePt t="24046" x="973138" y="6027738"/>
          <p14:tracePt t="24072" x="973138" y="6037263"/>
          <p14:tracePt t="24251" x="982663" y="6037263"/>
          <p14:tracePt t="24259" x="990600" y="6037263"/>
          <p14:tracePt t="24271" x="1000125" y="6045200"/>
          <p14:tracePt t="24296" x="1098550" y="6054725"/>
          <p14:tracePt t="24321" x="1133475" y="6054725"/>
          <p14:tracePt t="24347" x="1143000" y="6054725"/>
          <p14:tracePt t="24372" x="1160463" y="6054725"/>
          <p14:tracePt t="24397" x="1169988" y="6054725"/>
          <p14:tracePt t="24422" x="1187450" y="6054725"/>
          <p14:tracePt t="24447" x="1204913" y="6054725"/>
          <p14:tracePt t="24472" x="1231900" y="6054725"/>
          <p14:tracePt t="24497" x="1250950" y="6037263"/>
          <p14:tracePt t="24522" x="1258888" y="6037263"/>
          <p14:tracePt t="24548" x="1268413" y="6037263"/>
          <p14:tracePt t="24610" x="1276350" y="6037263"/>
          <p14:tracePt t="24900" x="1285875" y="6027738"/>
          <p14:tracePt t="24908" x="1312863" y="6018213"/>
          <p14:tracePt t="24924" x="1347788" y="6010275"/>
          <p14:tracePt t="24949" x="1411288" y="6000750"/>
          <p14:tracePt t="24975" x="1446213" y="5991225"/>
          <p14:tracePt t="24999" x="1482725" y="5973763"/>
          <p14:tracePt t="25024" x="1527175" y="5965825"/>
          <p14:tracePt t="25049" x="1554163" y="5965825"/>
          <p14:tracePt t="25074" x="1571625" y="5956300"/>
          <p14:tracePt t="25100" x="1598613" y="5946775"/>
          <p14:tracePt t="25125" x="1670050" y="5946775"/>
          <p14:tracePt t="25150" x="1812925" y="5946775"/>
          <p14:tracePt t="25175" x="1965325" y="5973763"/>
          <p14:tracePt t="25200" x="2036763" y="6018213"/>
          <p14:tracePt t="25225" x="2044700" y="6018213"/>
          <p14:tracePt t="25360" x="2054225" y="6018213"/>
          <p14:tracePt t="25954" x="2062163" y="6027738"/>
          <p14:tracePt t="25962" x="2062163" y="6037263"/>
          <p14:tracePt t="25978" x="2071688" y="6054725"/>
          <p14:tracePt t="26003" x="2089150" y="6072188"/>
          <p14:tracePt t="26028" x="2098675" y="6089650"/>
          <p14:tracePt t="26053" x="2179638" y="6099175"/>
          <p14:tracePt t="26078" x="2330450" y="6108700"/>
          <p14:tracePt t="26103" x="2633663" y="6116638"/>
          <p14:tracePt t="26128" x="2714625" y="6116638"/>
          <p14:tracePt t="26154" x="2741613" y="6108700"/>
          <p14:tracePt t="26179" x="2751138" y="6099175"/>
          <p14:tracePt t="26204" x="2759075" y="6089650"/>
          <p14:tracePt t="26634" x="2768600" y="6089650"/>
          <p14:tracePt t="26643" x="2786063" y="6089650"/>
          <p14:tracePt t="26655" x="2813050" y="6089650"/>
          <p14:tracePt t="26681" x="3214688" y="6089650"/>
          <p14:tracePt t="26706" x="3679825" y="6089650"/>
          <p14:tracePt t="26731" x="4152900" y="6089650"/>
          <p14:tracePt t="26756" x="4446588" y="6116638"/>
          <p14:tracePt t="26781" x="4473575" y="6116638"/>
          <p14:tracePt t="26831" x="4483100" y="6116638"/>
          <p14:tracePt t="26856" x="4500563" y="6108700"/>
          <p14:tracePt t="26881" x="4500563" y="6099175"/>
          <p14:tracePt t="26932" x="4500563" y="6089650"/>
          <p14:tracePt t="26957" x="4510088" y="6089650"/>
          <p14:tracePt t="26982" x="4518025" y="6081713"/>
          <p14:tracePt t="27839" x="4510088" y="6081713"/>
          <p14:tracePt t="27894" x="4510088" y="6089650"/>
          <p14:tracePt t="28089" x="4518025" y="6089650"/>
          <p14:tracePt t="28095" x="4527550" y="6089650"/>
          <p14:tracePt t="28111" x="4572000" y="6089650"/>
          <p14:tracePt t="28136" x="4625975" y="6081713"/>
          <p14:tracePt t="28161" x="4679950" y="6045200"/>
          <p14:tracePt t="28186" x="4751388" y="5991225"/>
          <p14:tracePt t="28211" x="4803775" y="5946775"/>
          <p14:tracePt t="28237" x="4813300" y="5938838"/>
          <p14:tracePt t="28284" x="4822825" y="5938838"/>
          <p14:tracePt t="28292" x="4822825" y="5929313"/>
          <p14:tracePt t="28312" x="4840288" y="5902325"/>
          <p14:tracePt t="28337" x="4884738" y="5848350"/>
          <p14:tracePt t="28362" x="4929188" y="5803900"/>
          <p14:tracePt t="28387" x="4991100" y="5759450"/>
          <p14:tracePt t="28412" x="5054600" y="5724525"/>
          <p14:tracePt t="28437" x="5133975" y="5661025"/>
          <p14:tracePt t="28463" x="5224463" y="5616575"/>
          <p14:tracePt t="28487" x="5268913" y="5589588"/>
          <p14:tracePt t="28512" x="5286375" y="5581650"/>
          <p14:tracePt t="28537" x="5295900" y="5581650"/>
          <p14:tracePt t="28563" x="5340350" y="5562600"/>
          <p14:tracePt t="28588" x="5411788" y="5554663"/>
          <p14:tracePt t="28613" x="5483225" y="5554663"/>
          <p14:tracePt t="28638" x="5572125" y="5554663"/>
          <p14:tracePt t="28663" x="5688013" y="5554663"/>
          <p14:tracePt t="28689" x="5902325" y="5589588"/>
          <p14:tracePt t="28714" x="5956300" y="5599113"/>
          <p14:tracePt t="29082" x="5965825" y="5599113"/>
          <p14:tracePt t="29088" x="5973763" y="5599113"/>
          <p14:tracePt t="29096" x="5983288" y="5599113"/>
          <p14:tracePt t="29115" x="6045200" y="5599113"/>
          <p14:tracePt t="29140" x="6134100" y="5599113"/>
          <p14:tracePt t="29165" x="6205538" y="5599113"/>
          <p14:tracePt t="29190" x="6224588" y="5599113"/>
          <p14:tracePt t="29215" x="6242050" y="5599113"/>
          <p14:tracePt t="29240" x="6251575" y="5599113"/>
          <p14:tracePt t="29266" x="6269038" y="5599113"/>
          <p14:tracePt t="29269" x="6276975" y="5599113"/>
          <p14:tracePt t="29291" x="6340475" y="5599113"/>
          <p14:tracePt t="29316" x="6411913" y="5608638"/>
          <p14:tracePt t="29341" x="6429375" y="5616575"/>
          <p14:tracePt t="30752" x="6438900" y="5616575"/>
          <p14:tracePt t="30792" x="6446838" y="5616575"/>
          <p14:tracePt t="30808" x="6465888" y="5616575"/>
          <p14:tracePt t="30816" x="6483350" y="5616575"/>
          <p14:tracePt t="30824" x="6500813" y="5616575"/>
          <p14:tracePt t="30846" x="6527800" y="5616575"/>
          <p14:tracePt t="30872" x="6537325" y="5616575"/>
          <p14:tracePt t="30922" x="6537325" y="5608638"/>
          <p14:tracePt t="30947" x="6554788" y="5608638"/>
          <p14:tracePt t="30972" x="6572250" y="5589588"/>
          <p14:tracePt t="30997" x="6608763" y="5572125"/>
          <p14:tracePt t="31022" x="6643688" y="5545138"/>
          <p14:tracePt t="31047" x="6670675" y="5518150"/>
          <p14:tracePt t="31072" x="6680200" y="5510213"/>
          <p14:tracePt t="31097" x="6688138" y="5500688"/>
          <p14:tracePt t="31122" x="6705600" y="5483225"/>
          <p14:tracePt t="31148" x="6715125" y="5473700"/>
          <p14:tracePt t="31173" x="6715125" y="5465763"/>
          <p14:tracePt t="31198" x="6724650" y="5456238"/>
          <p14:tracePt t="31223" x="6732588" y="5438775"/>
          <p14:tracePt t="31248" x="6769100" y="5402263"/>
          <p14:tracePt t="31273" x="6777038" y="5384800"/>
          <p14:tracePt t="31298" x="6777038" y="5375275"/>
          <p14:tracePt t="31472" x="6786563" y="5384800"/>
          <p14:tracePt t="31480" x="6796088" y="5394325"/>
          <p14:tracePt t="31498" x="6796088" y="5402263"/>
          <p14:tracePt t="31524" x="6804025" y="5419725"/>
          <p14:tracePt t="31549" x="6813550" y="5438775"/>
          <p14:tracePt t="31574" x="6813550" y="5456238"/>
          <p14:tracePt t="31599" x="6823075" y="5465763"/>
          <p14:tracePt t="31624" x="6831013" y="5483225"/>
          <p14:tracePt t="31649" x="6840538" y="5500688"/>
          <p14:tracePt t="31674" x="6867525" y="5537200"/>
          <p14:tracePt t="31700" x="6884988" y="5554663"/>
          <p14:tracePt t="31725" x="6911975" y="5599113"/>
          <p14:tracePt t="31750" x="6929438" y="5634038"/>
          <p14:tracePt t="31775" x="6965950" y="5680075"/>
          <p14:tracePt t="31800" x="6983413" y="5715000"/>
          <p14:tracePt t="31825" x="7000875" y="5732463"/>
          <p14:tracePt t="31850" x="7010400" y="5741988"/>
          <p14:tracePt t="31875" x="7010400" y="5751513"/>
          <p14:tracePt t="31933" x="7018338" y="5759450"/>
          <p14:tracePt t="31965" x="7018338" y="5768975"/>
          <p14:tracePt t="31976" x="7027863" y="5768975"/>
          <p14:tracePt t="32001" x="7054850" y="5786438"/>
          <p14:tracePt t="32026" x="7134225" y="5813425"/>
          <p14:tracePt t="32051" x="7251700" y="5813425"/>
          <p14:tracePt t="32076" x="7358063" y="5813425"/>
          <p14:tracePt t="32101" x="7466013" y="5803900"/>
          <p14:tracePt t="32126" x="7545388" y="5803900"/>
          <p14:tracePt t="32151" x="7616825" y="5786438"/>
          <p14:tracePt t="32177" x="7680325" y="5768975"/>
          <p14:tracePt t="32202" x="7742238" y="5759450"/>
          <p14:tracePt t="32227" x="7786688" y="5751513"/>
          <p14:tracePt t="32252" x="7823200" y="5741988"/>
          <p14:tracePt t="32277" x="7867650" y="5732463"/>
          <p14:tracePt t="32302" x="7902575" y="5732463"/>
          <p14:tracePt t="32327" x="7956550" y="5724525"/>
          <p14:tracePt t="32352" x="7991475" y="5724525"/>
          <p14:tracePt t="32377" x="8027988" y="5724525"/>
          <p14:tracePt t="32403" x="8108950" y="5715000"/>
          <p14:tracePt t="32428" x="8205788" y="5715000"/>
          <p14:tracePt t="32453" x="8304213" y="5705475"/>
          <p14:tracePt t="32478" x="8367713" y="5705475"/>
          <p14:tracePt t="32502" x="8456613" y="5697538"/>
          <p14:tracePt t="32528" x="8545513" y="5697538"/>
          <p14:tracePt t="32553" x="8609013" y="5697538"/>
          <p14:tracePt t="32578" x="8643938" y="5697538"/>
          <p14:tracePt t="32603" x="8670925" y="5697538"/>
          <p14:tracePt t="32628" x="8705850" y="5697538"/>
          <p14:tracePt t="32653" x="8715375" y="5697538"/>
          <p14:tracePt t="32678" x="8715375" y="5688013"/>
          <p14:tracePt t="32761" x="8715375" y="5680075"/>
          <p14:tracePt t="32801" x="8724900" y="5680075"/>
          <p14:tracePt t="33802" x="8715375" y="5680075"/>
          <p14:tracePt t="33811" x="8697913" y="5688013"/>
          <p14:tracePt t="33816" x="8653463" y="5697538"/>
          <p14:tracePt t="33833" x="8518525" y="5751513"/>
          <p14:tracePt t="33858" x="8224838" y="5803900"/>
          <p14:tracePt t="33883" x="7966075" y="5840413"/>
          <p14:tracePt t="33908" x="7634288" y="5902325"/>
          <p14:tracePt t="33933" x="7251700" y="5973763"/>
          <p14:tracePt t="33958" x="7010400" y="6045200"/>
          <p14:tracePt t="33983" x="6769100" y="6089650"/>
          <p14:tracePt t="34008" x="6599238" y="6116638"/>
          <p14:tracePt t="34034" x="6446838" y="6143625"/>
          <p14:tracePt t="34059" x="6224588" y="6197600"/>
          <p14:tracePt t="34084" x="6081713" y="6215063"/>
          <p14:tracePt t="34109" x="5946775" y="6232525"/>
          <p14:tracePt t="34134" x="5822950" y="6242050"/>
          <p14:tracePt t="34159" x="5670550" y="6251575"/>
          <p14:tracePt t="34184" x="5599113" y="6251575"/>
          <p14:tracePt t="34209" x="5527675" y="6251575"/>
          <p14:tracePt t="34235" x="5438775" y="6242050"/>
          <p14:tracePt t="34260" x="5367338" y="6232525"/>
          <p14:tracePt t="34262" x="5340350" y="6224588"/>
          <p14:tracePt t="34285" x="5303838" y="6215063"/>
          <p14:tracePt t="34310" x="5232400" y="6188075"/>
          <p14:tracePt t="34335" x="5214938" y="6188075"/>
          <p14:tracePt t="34622" x="5224463" y="6188075"/>
          <p14:tracePt t="34630" x="5241925" y="6188075"/>
          <p14:tracePt t="34639" x="5259388" y="6188075"/>
          <p14:tracePt t="34661" x="5357813" y="6180138"/>
          <p14:tracePt t="34686" x="5446713" y="6153150"/>
          <p14:tracePt t="34711" x="5527675" y="6143625"/>
          <p14:tracePt t="34736" x="5608638" y="6134100"/>
          <p14:tracePt t="34761" x="5732463" y="6134100"/>
          <p14:tracePt t="34786" x="5848350" y="6126163"/>
          <p14:tracePt t="34812" x="5946775" y="6116638"/>
          <p14:tracePt t="34837" x="6072188" y="6108700"/>
          <p14:tracePt t="34862" x="6197600" y="6108700"/>
          <p14:tracePt t="34887" x="6286500" y="6108700"/>
          <p14:tracePt t="34912" x="6303963" y="6108700"/>
          <p14:tracePt t="34937" x="6313488" y="6099175"/>
          <p14:tracePt t="35013" x="6323013" y="6099175"/>
          <p14:tracePt t="35545" x="6330950" y="6099175"/>
          <p14:tracePt t="35561" x="6348413" y="6099175"/>
          <p14:tracePt t="35567" x="6367463" y="6099175"/>
          <p14:tracePt t="35590" x="6429375" y="6089650"/>
          <p14:tracePt t="35614" x="6483350" y="6081713"/>
          <p14:tracePt t="35639" x="6537325" y="6072188"/>
          <p14:tracePt t="35665" x="6599238" y="6062663"/>
          <p14:tracePt t="35690" x="6634163" y="6054725"/>
          <p14:tracePt t="35715" x="6653213" y="6045200"/>
          <p14:tracePt t="35740" x="6724650" y="6045200"/>
          <p14:tracePt t="35765" x="6777038" y="6045200"/>
          <p14:tracePt t="35790" x="6848475" y="6045200"/>
          <p14:tracePt t="35816" x="6929438" y="6045200"/>
          <p14:tracePt t="35841" x="6973888" y="6045200"/>
          <p14:tracePt t="35866" x="7018338" y="6045200"/>
          <p14:tracePt t="35891" x="7081838" y="6045200"/>
          <p14:tracePt t="35916" x="7153275" y="6045200"/>
          <p14:tracePt t="35941" x="7180263" y="6045200"/>
          <p14:tracePt t="35966" x="7197725" y="6045200"/>
          <p14:tracePt t="36139" x="7205663" y="6045200"/>
          <p14:tracePt t="36373" x="7215188" y="6045200"/>
          <p14:tracePt t="36387" x="7232650" y="6045200"/>
          <p14:tracePt t="36395" x="7259638" y="6045200"/>
          <p14:tracePt t="36418" x="7304088" y="6045200"/>
          <p14:tracePt t="36443" x="7348538" y="6045200"/>
          <p14:tracePt t="36468" x="7419975" y="6045200"/>
          <p14:tracePt t="36492" x="7491413" y="6045200"/>
          <p14:tracePt t="36518" x="7527925" y="6045200"/>
          <p14:tracePt t="36543" x="7572375" y="6045200"/>
          <p14:tracePt t="36568" x="7634288" y="6045200"/>
          <p14:tracePt t="36593" x="7653338" y="6045200"/>
          <p14:tracePt t="36618" x="7670800" y="6054725"/>
          <p14:tracePt t="36865" x="7680325" y="6054725"/>
          <p14:tracePt t="36882" x="7688263" y="6054725"/>
          <p14:tracePt t="36896" x="7705725" y="6054725"/>
          <p14:tracePt t="36920" x="7751763" y="6054725"/>
          <p14:tracePt t="36945" x="7804150" y="6054725"/>
          <p14:tracePt t="36970" x="7867650" y="6054725"/>
          <p14:tracePt t="36995" x="7947025" y="6054725"/>
          <p14:tracePt t="37020" x="8037513" y="6054725"/>
          <p14:tracePt t="37045" x="8134350" y="6062663"/>
          <p14:tracePt t="37070" x="8188325" y="6062663"/>
          <p14:tracePt t="37095" x="8205788" y="6072188"/>
          <p14:tracePt t="37120" x="8232775" y="6072188"/>
          <p14:tracePt t="37146" x="8259763" y="6081713"/>
          <p14:tracePt t="37739" x="8269288" y="60817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17550"/>
            <a:ext cx="4648200" cy="29022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ar-IQ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ar-IQ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1- Take the cover off and place the microscope on a convenient position.</a:t>
            </a:r>
            <a:br>
              <a:rPr lang="en-US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36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utoShape 16" descr="Image titled Use a Light Microscope Step 6"/>
          <p:cNvSpPr>
            <a:spLocks noChangeAspect="1" noChangeArrowheads="1"/>
          </p:cNvSpPr>
          <p:nvPr/>
        </p:nvSpPr>
        <p:spPr bwMode="auto">
          <a:xfrm>
            <a:off x="7103660" y="3654391"/>
            <a:ext cx="160634" cy="1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3703856"/>
            <a:ext cx="464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2- Clean the objective and the ocular lens, using special lens paper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/>
          </a:p>
        </p:txBody>
      </p:sp>
      <p:pic>
        <p:nvPicPr>
          <p:cNvPr id="17" name="Picture 10" descr="https://www.wikihow.com/images/thumb/b/bd/Put-Away-a-Microscope-Step-3-Version-2.jpg/aid9696459-v4-728px-Put-Away-a-Microscope-Step-3-Version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22207"/>
            <a:ext cx="4191000" cy="26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microscopeclarity.com/wp-content/uploads/2020/12/Microscope-dust-cover-on-microscope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8" r="31042"/>
          <a:stretch/>
        </p:blipFill>
        <p:spPr bwMode="auto">
          <a:xfrm>
            <a:off x="4800600" y="717550"/>
            <a:ext cx="4191000" cy="29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79"/>
    </mc:Choice>
    <mc:Fallback>
      <p:transition spd="slow" advTm="70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991599" cy="762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ar-IQ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ar-IQ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3- Switch on the lamp at low intensity, then increased it gradually.</a:t>
            </a:r>
            <a:br>
              <a:rPr lang="en-US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24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4591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5648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5087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76" name="Picture 12" descr="https://www.wikihow.com/images/thumb/2/2b/Put-Away-a-Microscope-Step-5-Version-2.jpg/aid9696459-v4-728px-Put-Away-a-Microscope-Step-5-Version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88597"/>
            <a:ext cx="3886200" cy="1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6" descr="Image titled Use a Light Microscope Step 6"/>
          <p:cNvSpPr>
            <a:spLocks noChangeAspect="1" noChangeArrowheads="1"/>
          </p:cNvSpPr>
          <p:nvPr/>
        </p:nvSpPr>
        <p:spPr bwMode="auto">
          <a:xfrm>
            <a:off x="7103660" y="3654391"/>
            <a:ext cx="160634" cy="1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2" descr="https://www.wikihow.com/images/thumb/7/7a/Put-Away-a-Microscope-Step-8-Version-2.jpg/aid9696459-v4-728px-Put-Away-a-Microscope-Step-8-Version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b="17212"/>
          <a:stretch/>
        </p:blipFill>
        <p:spPr bwMode="auto">
          <a:xfrm>
            <a:off x="304799" y="1447799"/>
            <a:ext cx="3886201" cy="21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445" y="3657600"/>
            <a:ext cx="8967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4- Clean the glass slide (specimen) and place it on the mechanical stage, fix it using mechanical stage clips.</a:t>
            </a:r>
            <a:endParaRPr lang="en-US" sz="2400" dirty="0"/>
          </a:p>
        </p:txBody>
      </p:sp>
      <p:pic>
        <p:nvPicPr>
          <p:cNvPr id="3074" name="Picture 2" descr="Microscope light source intensity set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8" y="1447798"/>
            <a:ext cx="4572002" cy="214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 stage cli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8" y="4488597"/>
            <a:ext cx="4572002" cy="18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7"/>
    </mc:Choice>
    <mc:Fallback>
      <p:transition spd="slow" advTm="9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32" x="8705850" y="4857750"/>
          <p14:tracePt t="27893" x="8688388" y="4857750"/>
          <p14:tracePt t="27909" x="8661400" y="4857750"/>
          <p14:tracePt t="27917" x="8599488" y="4848225"/>
          <p14:tracePt t="27940" x="8456613" y="4786313"/>
          <p14:tracePt t="27965" x="8001000" y="4554538"/>
          <p14:tracePt t="27990" x="7769225" y="4384675"/>
          <p14:tracePt t="28016" x="7572375" y="4187825"/>
          <p14:tracePt t="28041" x="7394575" y="3990975"/>
          <p14:tracePt t="28066" x="7224713" y="3741738"/>
          <p14:tracePt t="28100" x="7134225" y="3500438"/>
          <p14:tracePt t="28116" x="7116763" y="3438525"/>
          <p14:tracePt t="28141" x="7108825" y="3367088"/>
          <p14:tracePt t="28166" x="7108825" y="3330575"/>
          <p14:tracePt t="28168" x="7099300" y="3330575"/>
          <p14:tracePt t="28191" x="7099300" y="3313113"/>
          <p14:tracePt t="28217" x="7072313" y="3276600"/>
          <p14:tracePt t="28242" x="6965950" y="3197225"/>
          <p14:tracePt t="28267" x="6777038" y="3081338"/>
          <p14:tracePt t="28292" x="6634163" y="2990850"/>
          <p14:tracePt t="28317" x="6500813" y="2901950"/>
          <p14:tracePt t="28342" x="6438900" y="2847975"/>
          <p14:tracePt t="28367" x="6402388" y="2830513"/>
          <p14:tracePt t="28392" x="6394450" y="2822575"/>
          <p14:tracePt t="28442" x="6384925" y="2822575"/>
          <p14:tracePt t="28467" x="6375400" y="2822575"/>
          <p14:tracePt t="28528" x="6367463" y="2830513"/>
          <p14:tracePt t="28544" x="6348413" y="2840038"/>
          <p14:tracePt t="28558" x="6340475" y="2847975"/>
          <p14:tracePt t="28574" x="6330950" y="2847975"/>
          <p14:tracePt t="28593" x="6330950" y="2857500"/>
          <p14:tracePt t="28651" x="6330950" y="2874963"/>
          <p14:tracePt t="28668" x="6323013" y="2894013"/>
          <p14:tracePt t="28676" x="6313488" y="2919413"/>
          <p14:tracePt t="28693" x="6303963" y="2955925"/>
          <p14:tracePt t="28719" x="6303963" y="2973388"/>
          <p14:tracePt t="28910" x="6313488" y="2973388"/>
          <p14:tracePt t="28918" x="6323013" y="2973388"/>
          <p14:tracePt t="28926" x="6340475" y="2973388"/>
          <p14:tracePt t="28944" x="6357938" y="2973388"/>
          <p14:tracePt t="28969" x="6375400" y="2973388"/>
          <p14:tracePt t="28994" x="6384925" y="2982913"/>
          <p14:tracePt t="29082" x="6394450" y="2982913"/>
          <p14:tracePt t="29176" x="6411913" y="2982913"/>
          <p14:tracePt t="29193" x="6419850" y="2982913"/>
          <p14:tracePt t="29200" x="6429375" y="2982913"/>
          <p14:tracePt t="29220" x="6456363" y="2982913"/>
          <p14:tracePt t="29246" x="6473825" y="2990850"/>
          <p14:tracePt t="29271" x="6500813" y="2990850"/>
          <p14:tracePt t="29296" x="6527800" y="2990850"/>
          <p14:tracePt t="29321" x="6572250" y="2990850"/>
          <p14:tracePt t="29346" x="6599238" y="2990850"/>
          <p14:tracePt t="29371" x="6626225" y="2990850"/>
          <p14:tracePt t="29396" x="6715125" y="2982913"/>
          <p14:tracePt t="29421" x="6786563" y="2973388"/>
          <p14:tracePt t="29446" x="6823075" y="2965450"/>
          <p14:tracePt t="29471" x="6831013" y="2955925"/>
          <p14:tracePt t="29496" x="6858000" y="2946400"/>
          <p14:tracePt t="29521" x="6884988" y="2928938"/>
          <p14:tracePt t="29546" x="6902450" y="2919413"/>
          <p14:tracePt t="29599" x="6911975" y="2919413"/>
          <p14:tracePt t="29622" x="6919913" y="2911475"/>
          <p14:tracePt t="29647" x="6929438" y="2894013"/>
          <p14:tracePt t="29672" x="6938963" y="2894013"/>
          <p14:tracePt t="29755" x="6938963" y="2884488"/>
          <p14:tracePt t="29763" x="6946900" y="2884488"/>
          <p14:tracePt t="30373" x="6946900" y="2894013"/>
          <p14:tracePt t="30379" x="6938963" y="2901950"/>
          <p14:tracePt t="30400" x="6929438" y="2919413"/>
          <p14:tracePt t="30425" x="6894513" y="2955925"/>
          <p14:tracePt t="30450" x="6823075" y="2982913"/>
          <p14:tracePt t="30475" x="6759575" y="2990850"/>
          <p14:tracePt t="30500" x="6697663" y="3000375"/>
          <p14:tracePt t="30525" x="6634163" y="3000375"/>
          <p14:tracePt t="30550" x="6554788" y="3000375"/>
          <p14:tracePt t="30575" x="6491288" y="3000375"/>
          <p14:tracePt t="30601" x="6446838" y="3000375"/>
          <p14:tracePt t="30626" x="6402388" y="3000375"/>
          <p14:tracePt t="30651" x="6340475" y="2990850"/>
          <p14:tracePt t="30676" x="6276975" y="2990850"/>
          <p14:tracePt t="30701" x="6251575" y="2982913"/>
          <p14:tracePt t="30726" x="6242050" y="2982913"/>
          <p14:tracePt t="30751" x="6224588" y="2965450"/>
          <p14:tracePt t="30777" x="6197600" y="2955925"/>
          <p14:tracePt t="30801" x="6161088" y="2955925"/>
          <p14:tracePt t="30827" x="6153150" y="2946400"/>
          <p14:tracePt t="30852" x="6143625" y="2946400"/>
          <p14:tracePt t="31022" x="6143625" y="2955925"/>
          <p14:tracePt t="31043" x="6143625" y="2965450"/>
          <p14:tracePt t="31075" x="6143625" y="2973388"/>
          <p14:tracePt t="31091" x="6143625" y="2982913"/>
          <p14:tracePt t="31107" x="6153150" y="2990850"/>
          <p14:tracePt t="31128" x="6180138" y="3017838"/>
          <p14:tracePt t="31153" x="6197600" y="3054350"/>
          <p14:tracePt t="31178" x="6205538" y="3054350"/>
          <p14:tracePt t="31248" x="6215063" y="3054350"/>
          <p14:tracePt t="31301" x="6224588" y="3054350"/>
          <p14:tracePt t="31326" x="6232525" y="3062288"/>
          <p14:tracePt t="31350" x="6242050" y="3062288"/>
          <p14:tracePt t="31373" x="6251575" y="3071813"/>
          <p14:tracePt t="31388" x="6259513" y="3071813"/>
          <p14:tracePt t="31404" x="6276975" y="3071813"/>
          <p14:tracePt t="31429" x="6323013" y="3081338"/>
          <p14:tracePt t="31454" x="6367463" y="3089275"/>
          <p14:tracePt t="31479" x="6429375" y="3108325"/>
          <p14:tracePt t="31504" x="6527800" y="3116263"/>
          <p14:tracePt t="31529" x="6572250" y="3116263"/>
          <p14:tracePt t="31554" x="6589713" y="3116263"/>
          <p14:tracePt t="31579" x="6599238" y="3125788"/>
          <p14:tracePt t="31630" x="6634163" y="3125788"/>
          <p14:tracePt t="31655" x="6653213" y="3125788"/>
          <p14:tracePt t="31680" x="6680200" y="3125788"/>
          <p14:tracePt t="31705" x="6715125" y="3125788"/>
          <p14:tracePt t="31730" x="6751638" y="3125788"/>
          <p14:tracePt t="31755" x="6796088" y="3108325"/>
          <p14:tracePt t="31780" x="6831013" y="3089275"/>
          <p14:tracePt t="31805" x="6840538" y="3081338"/>
          <p14:tracePt t="31831" x="6858000" y="3062288"/>
          <p14:tracePt t="31856" x="6884988" y="3036888"/>
          <p14:tracePt t="31881" x="6919913" y="3009900"/>
          <p14:tracePt t="31905" x="6938963" y="3000375"/>
          <p14:tracePt t="31930" x="6946900" y="2982913"/>
          <p14:tracePt t="31955" x="6956425" y="2973388"/>
          <p14:tracePt t="31981" x="6973888" y="2965450"/>
          <p14:tracePt t="32006" x="6983413" y="2946400"/>
          <p14:tracePt t="32056" x="6991350" y="2938463"/>
          <p14:tracePt t="32081" x="6991350" y="2928938"/>
          <p14:tracePt t="33765" x="6983413" y="2928938"/>
          <p14:tracePt t="33787" x="6983413" y="2938463"/>
          <p14:tracePt t="33811" x="6973888" y="2938463"/>
          <p14:tracePt t="33819" x="6965950" y="2946400"/>
          <p14:tracePt t="33838" x="6965950" y="2955925"/>
          <p14:tracePt t="33863" x="6938963" y="2965450"/>
          <p14:tracePt t="33888" x="6884988" y="3000375"/>
          <p14:tracePt t="33913" x="6848475" y="3009900"/>
          <p14:tracePt t="33938" x="6823075" y="3017838"/>
          <p14:tracePt t="33963" x="6804025" y="3036888"/>
          <p14:tracePt t="33988" x="6769100" y="3044825"/>
          <p14:tracePt t="34013" x="6688138" y="3062288"/>
          <p14:tracePt t="34039" x="6634163" y="3081338"/>
          <p14:tracePt t="34064" x="6599238" y="3089275"/>
          <p14:tracePt t="34089" x="6572250" y="3098800"/>
          <p14:tracePt t="34114" x="6456363" y="3108325"/>
          <p14:tracePt t="34139" x="6357938" y="3116263"/>
          <p14:tracePt t="34164" x="6303963" y="3125788"/>
          <p14:tracePt t="34189" x="6269038" y="3125788"/>
          <p14:tracePt t="34214" x="6242050" y="3125788"/>
          <p14:tracePt t="34239" x="6188075" y="3125788"/>
          <p14:tracePt t="34265" x="6018213" y="3125788"/>
          <p14:tracePt t="34290" x="5983288" y="3125788"/>
          <p14:tracePt t="34315" x="5973763" y="3125788"/>
          <p14:tracePt t="34365" x="5946775" y="3125788"/>
          <p14:tracePt t="34390" x="5867400" y="3116263"/>
          <p14:tracePt t="34415" x="5776913" y="3089275"/>
          <p14:tracePt t="34440" x="5724525" y="3071813"/>
          <p14:tracePt t="34490" x="5715000" y="3054350"/>
          <p14:tracePt t="34515" x="5705475" y="3054350"/>
          <p14:tracePt t="34540" x="5697538" y="3054350"/>
          <p14:tracePt t="35296" x="5705475" y="3054350"/>
          <p14:tracePt t="35311" x="5715000" y="3054350"/>
          <p14:tracePt t="41649" x="5715000" y="3044825"/>
          <p14:tracePt t="41665" x="5705475" y="3036888"/>
          <p14:tracePt t="41674" x="5688013" y="3027363"/>
          <p14:tracePt t="41692" x="5661025" y="3000375"/>
          <p14:tracePt t="41718" x="5581650" y="2955925"/>
          <p14:tracePt t="41743" x="5384800" y="2894013"/>
          <p14:tracePt t="41768" x="5205413" y="2867025"/>
          <p14:tracePt t="41793" x="4894263" y="2830513"/>
          <p14:tracePt t="41818" x="4465638" y="2803525"/>
          <p14:tracePt t="41844" x="4010025" y="2795588"/>
          <p14:tracePt t="41871" x="3625850" y="2786063"/>
          <p14:tracePt t="41893" x="3394075" y="2776538"/>
          <p14:tracePt t="41918" x="3214688" y="2768600"/>
          <p14:tracePt t="41943" x="2884488" y="2751138"/>
          <p14:tracePt t="41968" x="2473325" y="2732088"/>
          <p14:tracePt t="41994" x="2027238" y="2732088"/>
          <p14:tracePt t="42019" x="1652588" y="2822575"/>
          <p14:tracePt t="42044" x="1384300" y="2901950"/>
          <p14:tracePt t="42069" x="1187450" y="2946400"/>
          <p14:tracePt t="42094" x="1089025" y="2982913"/>
          <p14:tracePt t="42120" x="955675" y="3017838"/>
          <p14:tracePt t="42145" x="893763" y="3044825"/>
          <p14:tracePt t="42169" x="857250" y="3044825"/>
          <p14:tracePt t="42194" x="812800" y="3062288"/>
          <p14:tracePt t="42220" x="704850" y="3089275"/>
          <p14:tracePt t="42245" x="615950" y="3133725"/>
          <p14:tracePt t="42270" x="544513" y="3170238"/>
          <p14:tracePt t="42295" x="490538" y="3197225"/>
          <p14:tracePt t="42320" x="428625" y="3241675"/>
          <p14:tracePt t="42346" x="339725" y="3313113"/>
          <p14:tracePt t="42371" x="276225" y="3367088"/>
          <p14:tracePt t="42396" x="214313" y="3438525"/>
          <p14:tracePt t="42420" x="179388" y="3482975"/>
          <p14:tracePt t="42445" x="160338" y="3517900"/>
          <p14:tracePt t="42471" x="133350" y="3581400"/>
          <p14:tracePt t="42496" x="115888" y="3643313"/>
          <p14:tracePt t="42521" x="98425" y="3741738"/>
          <p14:tracePt t="42546" x="80963" y="3795713"/>
          <p14:tracePt t="42571" x="80963" y="3822700"/>
          <p14:tracePt t="42596" x="80963" y="3857625"/>
          <p14:tracePt t="42621" x="80963" y="3919538"/>
          <p14:tracePt t="42647" x="80963" y="3990975"/>
          <p14:tracePt t="42672" x="80963" y="4037013"/>
          <p14:tracePt t="42674" x="80963" y="4044950"/>
          <p14:tracePt t="42697" x="98425" y="4125913"/>
          <p14:tracePt t="42722" x="133350" y="4224338"/>
          <p14:tracePt t="42747" x="160338" y="4286250"/>
          <p14:tracePt t="42772" x="187325" y="4313238"/>
          <p14:tracePt t="42797" x="196850" y="4330700"/>
          <p14:tracePt t="42822" x="223838" y="4340225"/>
          <p14:tracePt t="42908" x="231775" y="4340225"/>
          <p14:tracePt t="42924" x="241300" y="4330700"/>
          <p14:tracePt t="42930" x="258763" y="4322763"/>
          <p14:tracePt t="42947" x="258763" y="4295775"/>
          <p14:tracePt t="42973" x="276225" y="4268788"/>
          <p14:tracePt t="42998" x="285750" y="4241800"/>
          <p14:tracePt t="43023" x="322263" y="4214813"/>
          <p14:tracePt t="43048" x="347663" y="4179888"/>
          <p14:tracePt t="43073" x="357188" y="4170363"/>
          <p14:tracePt t="43098" x="357188" y="4160838"/>
          <p14:tracePt t="43124" x="366713" y="4160838"/>
          <p14:tracePt t="43148" x="366713" y="4143375"/>
          <p14:tracePt t="43173" x="374650" y="4143375"/>
          <p14:tracePt t="43175" x="374650" y="4133850"/>
          <p14:tracePt t="43198" x="384175" y="4125913"/>
          <p14:tracePt t="43224" x="393700" y="4098925"/>
          <p14:tracePt t="43249" x="401638" y="4089400"/>
          <p14:tracePt t="43274" x="401638" y="4081463"/>
          <p14:tracePt t="43299" x="401638" y="4071938"/>
          <p14:tracePt t="43349" x="411163" y="4071938"/>
          <p14:tracePt t="43525" x="419100" y="4071938"/>
          <p14:tracePt t="43533" x="428625" y="4081463"/>
          <p14:tracePt t="43550" x="465138" y="4116388"/>
          <p14:tracePt t="43575" x="588963" y="4197350"/>
          <p14:tracePt t="43600" x="803275" y="4268788"/>
          <p14:tracePt t="43625" x="1044575" y="4348163"/>
          <p14:tracePt t="43650" x="1303338" y="4446588"/>
          <p14:tracePt t="43675" x="1517650" y="4500563"/>
          <p14:tracePt t="43701" x="1633538" y="4510088"/>
          <p14:tracePt t="43726" x="1679575" y="4510088"/>
          <p14:tracePt t="43751" x="1704975" y="4510088"/>
          <p14:tracePt t="43776" x="1714500" y="4510088"/>
          <p14:tracePt t="43826" x="1741488" y="4491038"/>
          <p14:tracePt t="43851" x="1785938" y="4465638"/>
          <p14:tracePt t="43877" x="1830388" y="4429125"/>
          <p14:tracePt t="43901" x="1911350" y="4394200"/>
          <p14:tracePt t="43926" x="2000250" y="4357688"/>
          <p14:tracePt t="43951" x="2044700" y="4340225"/>
          <p14:tracePt t="43976" x="2081213" y="4313238"/>
          <p14:tracePt t="44002" x="2125663" y="4276725"/>
          <p14:tracePt t="44027" x="2205038" y="4187825"/>
          <p14:tracePt t="44052" x="2251075" y="4143375"/>
          <p14:tracePt t="44077" x="2259013" y="4133850"/>
          <p14:tracePt t="44102" x="2259013" y="4125913"/>
          <p14:tracePt t="44127" x="2259013" y="4116388"/>
          <p14:tracePt t="44152" x="2268538" y="4116388"/>
          <p14:tracePt t="44177" x="2276475" y="4116388"/>
          <p14:tracePt t="44202" x="2276475" y="4108450"/>
          <p14:tracePt t="44227" x="2276475" y="4098925"/>
          <p14:tracePt t="44410" x="2286000" y="4098925"/>
          <p14:tracePt t="44424" x="2295525" y="4108450"/>
          <p14:tracePt t="44432" x="2303463" y="4116388"/>
          <p14:tracePt t="44453" x="2357438" y="4125913"/>
          <p14:tracePt t="44479" x="2589213" y="4125913"/>
          <p14:tracePt t="44503" x="2776538" y="4125913"/>
          <p14:tracePt t="44529" x="2884488" y="4125913"/>
          <p14:tracePt t="44554" x="2938463" y="4125913"/>
          <p14:tracePt t="44579" x="2982913" y="4116388"/>
          <p14:tracePt t="44604" x="3017838" y="4116388"/>
          <p14:tracePt t="44629" x="3036888" y="4116388"/>
          <p14:tracePt t="44654" x="3036888" y="4108450"/>
          <p14:tracePt t="44746" x="3036888" y="4098925"/>
          <p14:tracePt t="45456" x="3036888" y="4108450"/>
          <p14:tracePt t="45464" x="3036888" y="4116388"/>
          <p14:tracePt t="45482" x="3036888" y="4133850"/>
          <p14:tracePt t="45507" x="3036888" y="4152900"/>
          <p14:tracePt t="45532" x="3036888" y="4170363"/>
          <p14:tracePt t="45558" x="3027363" y="4214813"/>
          <p14:tracePt t="45583" x="3027363" y="4232275"/>
          <p14:tracePt t="45608" x="3017838" y="4241800"/>
          <p14:tracePt t="45761" x="3017838" y="4251325"/>
          <p14:tracePt t="45768" x="3017838" y="4259263"/>
          <p14:tracePt t="45783" x="3009900" y="4303713"/>
          <p14:tracePt t="45809" x="3009900" y="4429125"/>
          <p14:tracePt t="45834" x="3009900" y="4483100"/>
          <p14:tracePt t="45859" x="3000375" y="4510088"/>
          <p14:tracePt t="45884" x="3000375" y="4562475"/>
          <p14:tracePt t="45909" x="3000375" y="4660900"/>
          <p14:tracePt t="45934" x="3009900" y="4741863"/>
          <p14:tracePt t="45959" x="3009900" y="4768850"/>
          <p14:tracePt t="45984" x="3009900" y="4813300"/>
          <p14:tracePt t="46009" x="3027363" y="5010150"/>
          <p14:tracePt t="46034" x="3054350" y="5205413"/>
          <p14:tracePt t="46059" x="3062288" y="5276850"/>
          <p14:tracePt t="46085" x="3062288" y="5286375"/>
          <p14:tracePt t="46110" x="3062288" y="5313363"/>
          <p14:tracePt t="46135" x="3071813" y="5340350"/>
          <p14:tracePt t="46160" x="3071813" y="5348288"/>
          <p14:tracePt t="46543" x="3081338" y="5348288"/>
          <p14:tracePt t="46581" x="3089275" y="5348288"/>
          <p14:tracePt t="65715" x="3108325" y="5348288"/>
          <p14:tracePt t="65724" x="3143250" y="5330825"/>
          <p14:tracePt t="65734" x="3205163" y="5303838"/>
          <p14:tracePt t="65759" x="3919538" y="5062538"/>
          <p14:tracePt t="65785" x="4510088" y="4946650"/>
          <p14:tracePt t="65810" x="5126038" y="4911725"/>
          <p14:tracePt t="65835" x="5367338" y="4911725"/>
          <p14:tracePt t="65860" x="5500688" y="4911725"/>
          <p14:tracePt t="65885" x="5518150" y="4911725"/>
          <p14:tracePt t="65910" x="5545138" y="4911725"/>
          <p14:tracePt t="65935" x="5776913" y="4902200"/>
          <p14:tracePt t="65960" x="6072188" y="4867275"/>
          <p14:tracePt t="65985" x="6134100" y="4867275"/>
          <p14:tracePt t="66010" x="6242050" y="4857750"/>
          <p14:tracePt t="66035" x="6473825" y="4857750"/>
          <p14:tracePt t="66061" x="7000875" y="4803775"/>
          <p14:tracePt t="66086" x="7608888" y="4652963"/>
          <p14:tracePt t="66111" x="7875588" y="4554538"/>
          <p14:tracePt t="66136" x="7929563" y="4518025"/>
          <p14:tracePt t="66209" x="7939088" y="4518025"/>
          <p14:tracePt t="66302" x="7956550" y="4510088"/>
          <p14:tracePt t="66310" x="7966075" y="4510088"/>
          <p14:tracePt t="66318" x="7983538" y="4500563"/>
          <p14:tracePt t="66337" x="8045450" y="4465638"/>
          <p14:tracePt t="66362" x="8161338" y="4375150"/>
          <p14:tracePt t="66387" x="8215313" y="4330700"/>
          <p14:tracePt t="66437" x="8215313" y="4322763"/>
          <p14:tracePt t="67318" x="8205788" y="4322763"/>
          <p14:tracePt t="67326" x="8188325" y="4322763"/>
          <p14:tracePt t="67340" x="8161338" y="4322763"/>
          <p14:tracePt t="67366" x="8018463" y="4313238"/>
          <p14:tracePt t="67391" x="7885113" y="4313238"/>
          <p14:tracePt t="67416" x="7777163" y="4313238"/>
          <p14:tracePt t="67441" x="7653338" y="4313238"/>
          <p14:tracePt t="67466" x="7269163" y="4286250"/>
          <p14:tracePt t="67491" x="6581775" y="4224338"/>
          <p14:tracePt t="67516" x="5938838" y="4160838"/>
          <p14:tracePt t="67541" x="5286375" y="4108450"/>
          <p14:tracePt t="67566" x="4803775" y="4071938"/>
          <p14:tracePt t="67591" x="4197350" y="4017963"/>
          <p14:tracePt t="67616" x="3751263" y="4000500"/>
          <p14:tracePt t="67642" x="3411538" y="3990975"/>
          <p14:tracePt t="67667" x="3071813" y="3990975"/>
          <p14:tracePt t="67692" x="2768600" y="3990975"/>
          <p14:tracePt t="67717" x="2536825" y="3990975"/>
          <p14:tracePt t="67742" x="2312988" y="3990975"/>
          <p14:tracePt t="67767" x="2108200" y="4000500"/>
          <p14:tracePt t="67792" x="1973263" y="4000500"/>
          <p14:tracePt t="67818" x="1847850" y="4017963"/>
          <p14:tracePt t="67842" x="1768475" y="4037013"/>
          <p14:tracePt t="67867" x="1670050" y="4044950"/>
          <p14:tracePt t="67893" x="1536700" y="4071938"/>
          <p14:tracePt t="67917" x="1330325" y="4125913"/>
          <p14:tracePt t="67942" x="1089025" y="4197350"/>
          <p14:tracePt t="67967" x="946150" y="4259263"/>
          <p14:tracePt t="67992" x="857250" y="4303713"/>
          <p14:tracePt t="68018" x="803275" y="4340225"/>
          <p14:tracePt t="68043" x="768350" y="4367213"/>
          <p14:tracePt t="68068" x="758825" y="4375150"/>
          <p14:tracePt t="68093" x="741363" y="4384675"/>
          <p14:tracePt t="68118" x="696913" y="4402138"/>
          <p14:tracePt t="68144" x="625475" y="4438650"/>
          <p14:tracePt t="68169" x="536575" y="4473575"/>
          <p14:tracePt t="68193" x="455613" y="4518025"/>
          <p14:tracePt t="68218" x="438150" y="4527550"/>
          <p14:tracePt t="68677" x="438150" y="4537075"/>
          <p14:tracePt t="69647" x="446088" y="4537075"/>
          <p14:tracePt t="69655" x="455613" y="4537075"/>
          <p14:tracePt t="69674" x="554038" y="4554538"/>
          <p14:tracePt t="69699" x="750888" y="4562475"/>
          <p14:tracePt t="69701" x="857250" y="4572000"/>
          <p14:tracePt t="69724" x="1223963" y="4633913"/>
          <p14:tracePt t="69750" x="1884363" y="4803775"/>
          <p14:tracePt t="69775" x="2786063" y="5099050"/>
          <p14:tracePt t="69800" x="3187700" y="5214938"/>
          <p14:tracePt t="69825" x="3394075" y="5357813"/>
          <p14:tracePt t="69850" x="3446463" y="5419725"/>
          <p14:tracePt t="69875" x="3500438" y="5491163"/>
          <p14:tracePt t="69900" x="3608388" y="5562600"/>
          <p14:tracePt t="69925" x="3751263" y="5634038"/>
          <p14:tracePt t="69951" x="4108450" y="5776913"/>
          <p14:tracePt t="69975" x="4384675" y="5875338"/>
          <p14:tracePt t="70001" x="4679950" y="5991225"/>
          <p14:tracePt t="70026" x="4983163" y="6072188"/>
          <p14:tracePt t="70051" x="5483225" y="6224588"/>
          <p14:tracePt t="70076" x="5697538" y="6286500"/>
          <p14:tracePt t="70101" x="5705475" y="6296025"/>
          <p14:tracePt t="70151" x="5715000" y="6296025"/>
          <p14:tracePt t="70176" x="5741988" y="6296025"/>
          <p14:tracePt t="70178" x="5751513" y="6296025"/>
          <p14:tracePt t="70201" x="5848350" y="6303963"/>
          <p14:tracePt t="70226" x="6062663" y="6303963"/>
          <p14:tracePt t="70251" x="6348413" y="6303963"/>
          <p14:tracePt t="70276" x="6562725" y="6276975"/>
          <p14:tracePt t="70301" x="6661150" y="6269038"/>
          <p14:tracePt t="70327" x="6796088" y="6242050"/>
          <p14:tracePt t="70352" x="6867525" y="6224588"/>
          <p14:tracePt t="70377" x="6875463" y="6215063"/>
          <p14:tracePt t="70402" x="6894513" y="6205538"/>
          <p14:tracePt t="70427" x="7010400" y="6153150"/>
          <p14:tracePt t="70452" x="7072313" y="6126163"/>
          <p14:tracePt t="70477" x="7089775" y="6108700"/>
          <p14:tracePt t="70502" x="7126288" y="6089650"/>
          <p14:tracePt t="70527" x="7188200" y="6072188"/>
          <p14:tracePt t="70553" x="7269163" y="6054725"/>
          <p14:tracePt t="70578" x="7296150" y="6045200"/>
          <p14:tracePt t="70603" x="7348538" y="6045200"/>
          <p14:tracePt t="70628" x="7394575" y="6037263"/>
          <p14:tracePt t="70653" x="7473950" y="6027738"/>
          <p14:tracePt t="70678" x="7581900" y="6027738"/>
          <p14:tracePt t="70703" x="7705725" y="6027738"/>
          <p14:tracePt t="70728" x="7786688" y="6018213"/>
          <p14:tracePt t="70754" x="7804150" y="6018213"/>
          <p14:tracePt t="70804" x="7823200" y="6018213"/>
          <p14:tracePt t="70829" x="7823200" y="6010275"/>
          <p14:tracePt t="71273" x="7813675" y="6010275"/>
          <p14:tracePt t="71280" x="7804150" y="6010275"/>
          <p14:tracePt t="71288" x="7796213" y="6010275"/>
          <p14:tracePt t="71306" x="7777163" y="6010275"/>
          <p14:tracePt t="71331" x="7759700" y="6018213"/>
          <p14:tracePt t="71356" x="7715250" y="6027738"/>
          <p14:tracePt t="71381" x="7643813" y="6045200"/>
          <p14:tracePt t="71406" x="7562850" y="6054725"/>
          <p14:tracePt t="71431" x="7500938" y="6054725"/>
          <p14:tracePt t="71456" x="7429500" y="6072188"/>
          <p14:tracePt t="71481" x="7251700" y="6099175"/>
          <p14:tracePt t="71506" x="7108825" y="6108700"/>
          <p14:tracePt t="71531" x="7000875" y="6116638"/>
          <p14:tracePt t="71556" x="6902450" y="6116638"/>
          <p14:tracePt t="71581" x="6840538" y="6116638"/>
          <p14:tracePt t="71607" x="6777038" y="6116638"/>
          <p14:tracePt t="71632" x="6680200" y="6108700"/>
          <p14:tracePt t="71657" x="6616700" y="6099175"/>
          <p14:tracePt t="71682" x="6527800" y="6089650"/>
          <p14:tracePt t="71707" x="6438900" y="6081713"/>
          <p14:tracePt t="71732" x="6375400" y="6072188"/>
          <p14:tracePt t="71757" x="6330950" y="6062663"/>
          <p14:tracePt t="71782" x="6303963" y="6054725"/>
          <p14:tracePt t="71807" x="6286500" y="6054725"/>
          <p14:tracePt t="71833" x="6259513" y="6037263"/>
          <p14:tracePt t="71858" x="6205538" y="6018213"/>
          <p14:tracePt t="71883" x="6180138" y="6010275"/>
          <p14:tracePt t="71907" x="6153150" y="6000750"/>
          <p14:tracePt t="71933" x="6108700" y="6000750"/>
          <p14:tracePt t="71958" x="6062663" y="5983288"/>
          <p14:tracePt t="71983" x="6037263" y="5973763"/>
          <p14:tracePt t="72008" x="6027738" y="5965825"/>
          <p14:tracePt t="72033" x="6018213" y="5965825"/>
          <p14:tracePt t="72233" x="6037263" y="5965825"/>
          <p14:tracePt t="72240" x="6062663" y="5965825"/>
          <p14:tracePt t="72259" x="6099175" y="5983288"/>
          <p14:tracePt t="72284" x="6161088" y="6010275"/>
          <p14:tracePt t="72310" x="6384925" y="6089650"/>
          <p14:tracePt t="72335" x="6616700" y="6180138"/>
          <p14:tracePt t="72360" x="6751638" y="6224588"/>
          <p14:tracePt t="72385" x="6777038" y="6224588"/>
          <p14:tracePt t="72410" x="6831013" y="6224588"/>
          <p14:tracePt t="72434" x="6965950" y="6205538"/>
          <p14:tracePt t="72460" x="7215188" y="6153150"/>
          <p14:tracePt t="72485" x="7304088" y="6134100"/>
          <p14:tracePt t="72510" x="7348538" y="6116638"/>
          <p14:tracePt t="72535" x="7402513" y="6099175"/>
          <p14:tracePt t="72560" x="7510463" y="6089650"/>
          <p14:tracePt t="72585" x="7608888" y="6072188"/>
          <p14:tracePt t="72610" x="7643813" y="6062663"/>
          <p14:tracePt t="72671" x="7653338" y="6062663"/>
          <p14:tracePt t="72686" x="7688263" y="6054725"/>
          <p14:tracePt t="72711" x="7742238" y="6037263"/>
          <p14:tracePt t="72736" x="7831138" y="6010275"/>
          <p14:tracePt t="72761" x="7912100" y="5991225"/>
          <p14:tracePt t="72786" x="8045450" y="5965825"/>
          <p14:tracePt t="72811" x="8143875" y="5938838"/>
          <p14:tracePt t="72837" x="8197850" y="5919788"/>
          <p14:tracePt t="72861" x="8215313" y="5911850"/>
          <p14:tracePt t="72887" x="8224838" y="5902325"/>
          <p14:tracePt t="72911" x="8224838" y="5894388"/>
          <p14:tracePt t="72936" x="8232775" y="5875338"/>
          <p14:tracePt t="72961" x="8251825" y="5867400"/>
          <p14:tracePt t="72987" x="8269288" y="5822950"/>
          <p14:tracePt t="73012" x="8296275" y="5768975"/>
          <p14:tracePt t="73037" x="8304213" y="5759450"/>
          <p14:tracePt t="73062" x="8331200" y="5732463"/>
          <p14:tracePt t="73087" x="8340725" y="5724525"/>
          <p14:tracePt t="73112" x="8358188" y="5715000"/>
          <p14:tracePt t="73138" x="8367713" y="5705475"/>
          <p14:tracePt t="73162" x="8375650" y="5705475"/>
          <p14:tracePt t="73187" x="8385175" y="5705475"/>
          <p14:tracePt t="73212" x="8394700" y="5705475"/>
          <p14:tracePt t="73255" x="8402638" y="5705475"/>
          <p14:tracePt t="73263" x="8402638" y="5715000"/>
          <p14:tracePt t="73288" x="8420100" y="5741988"/>
          <p14:tracePt t="73313" x="8429625" y="5786438"/>
          <p14:tracePt t="73338" x="8447088" y="5857875"/>
          <p14:tracePt t="73363" x="8466138" y="5902325"/>
          <p14:tracePt t="73389" x="8474075" y="5929313"/>
          <p14:tracePt t="73414" x="8474075" y="5938838"/>
          <p14:tracePt t="73439" x="8483600" y="5946775"/>
          <p14:tracePt t="73464" x="8491538" y="6018213"/>
          <p14:tracePt t="73489" x="8501063" y="6037263"/>
          <p14:tracePt t="73514" x="8501063" y="6045200"/>
          <p14:tracePt t="73639" x="8501063" y="6054725"/>
          <p14:tracePt t="73655" x="8501063" y="6062663"/>
          <p14:tracePt t="73664" x="8501063" y="6072188"/>
          <p14:tracePt t="73690" x="8501063" y="6116638"/>
          <p14:tracePt t="73715" x="8501063" y="6180138"/>
          <p14:tracePt t="73740" x="8501063" y="6197600"/>
          <p14:tracePt t="73790" x="8501063" y="6205538"/>
          <p14:tracePt t="73815" x="8491538" y="6215063"/>
          <p14:tracePt t="73840" x="8491538" y="6224588"/>
          <p14:tracePt t="73865" x="8483600" y="6242050"/>
          <p14:tracePt t="73890" x="8483600" y="6251575"/>
          <p14:tracePt t="73915" x="8474075" y="6259513"/>
          <p14:tracePt t="73983" x="8474075" y="6269038"/>
          <p14:tracePt t="74139" x="8466138" y="6276975"/>
          <p14:tracePt t="74148" x="8456613" y="6276975"/>
          <p14:tracePt t="74167" x="8420100" y="6286500"/>
          <p14:tracePt t="74191" x="8375650" y="6296025"/>
          <p14:tracePt t="74216" x="8313738" y="6303963"/>
          <p14:tracePt t="74241" x="8251825" y="6313488"/>
          <p14:tracePt t="74266" x="8215313" y="6323013"/>
          <p14:tracePt t="74317" x="8205788" y="6323013"/>
          <p14:tracePt t="74342" x="8170863" y="6330950"/>
          <p14:tracePt t="74367" x="8108950" y="6340475"/>
          <p14:tracePt t="74392" x="8010525" y="6340475"/>
          <p14:tracePt t="74417" x="7956550" y="6348413"/>
          <p14:tracePt t="74442" x="7885113" y="6348413"/>
          <p14:tracePt t="74467" x="7751763" y="6348413"/>
          <p14:tracePt t="74492" x="7643813" y="6348413"/>
          <p14:tracePt t="74518" x="7554913" y="6348413"/>
          <p14:tracePt t="74543" x="7491413" y="6348413"/>
          <p14:tracePt t="74568" x="7419975" y="6348413"/>
          <p14:tracePt t="74593" x="7385050" y="6348413"/>
          <p14:tracePt t="74618" x="7367588" y="6348413"/>
          <p14:tracePt t="74643" x="7348538" y="6348413"/>
          <p14:tracePt t="74669" x="7296150" y="6357938"/>
          <p14:tracePt t="74693" x="7277100" y="6357938"/>
          <p14:tracePt t="74718" x="7232650" y="6367463"/>
          <p14:tracePt t="74744" x="7143750" y="6375400"/>
          <p14:tracePt t="74769" x="7027863" y="6375400"/>
          <p14:tracePt t="74794" x="6867525" y="6375400"/>
          <p14:tracePt t="74819" x="6680200" y="6375400"/>
          <p14:tracePt t="74844" x="6545263" y="6375400"/>
          <p14:tracePt t="74869" x="6384925" y="6367463"/>
          <p14:tracePt t="74894" x="6197600" y="6348413"/>
          <p14:tracePt t="74919" x="6018213" y="6348413"/>
          <p14:tracePt t="74944" x="5946775" y="6348413"/>
          <p14:tracePt t="74969" x="5875338" y="6348413"/>
          <p14:tracePt t="74994" x="5795963" y="6348413"/>
          <p14:tracePt t="75020" x="5705475" y="6348413"/>
          <p14:tracePt t="75045" x="5634038" y="6348413"/>
          <p14:tracePt t="75070" x="5572125" y="6348413"/>
          <p14:tracePt t="75095" x="5510213" y="6348413"/>
          <p14:tracePt t="75120" x="5473700" y="6340475"/>
          <p14:tracePt t="75145" x="5446713" y="6340475"/>
          <p14:tracePt t="75170" x="5429250" y="6340475"/>
          <p14:tracePt t="75195" x="5411788" y="6330950"/>
          <p14:tracePt t="75220" x="5384800" y="6323013"/>
          <p14:tracePt t="75245" x="5375275" y="6303963"/>
          <p14:tracePt t="75270" x="5357813" y="6286500"/>
          <p14:tracePt t="75296" x="5330825" y="6259513"/>
          <p14:tracePt t="75321" x="5322888" y="6251575"/>
          <p14:tracePt t="75346" x="5313363" y="6242050"/>
          <p14:tracePt t="75371" x="5303838" y="6232525"/>
          <p14:tracePt t="75396" x="5276850" y="6224588"/>
          <p14:tracePt t="75421" x="5251450" y="6215063"/>
          <p14:tracePt t="75446" x="5232400" y="6205538"/>
          <p14:tracePt t="75471" x="5214938" y="6197600"/>
          <p14:tracePt t="75496" x="5187950" y="6197600"/>
          <p14:tracePt t="75522" x="5153025" y="6188075"/>
          <p14:tracePt t="75546" x="5143500" y="6188075"/>
          <p14:tracePt t="75608" x="5133975" y="6188075"/>
          <p14:tracePt t="75622" x="5133975" y="6180138"/>
          <p14:tracePt t="76201" x="5133975" y="6188075"/>
          <p14:tracePt t="76241" x="5143500" y="6197600"/>
          <p14:tracePt t="76249" x="5153025" y="6205538"/>
          <p14:tracePt t="76257" x="5180013" y="6224588"/>
          <p14:tracePt t="76274" x="5197475" y="6242050"/>
          <p14:tracePt t="76300" x="5268913" y="6269038"/>
          <p14:tracePt t="76325" x="5322888" y="6269038"/>
          <p14:tracePt t="76350" x="5545138" y="6259513"/>
          <p14:tracePt t="76375" x="5724525" y="6251575"/>
          <p14:tracePt t="76400" x="5822950" y="6251575"/>
          <p14:tracePt t="76425" x="5875338" y="6232525"/>
          <p14:tracePt t="76450" x="5973763" y="6170613"/>
          <p14:tracePt t="76475" x="6089650" y="6099175"/>
          <p14:tracePt t="76500" x="6153150" y="6045200"/>
          <p14:tracePt t="76525" x="6170613" y="6018213"/>
          <p14:tracePt t="76550" x="6188075" y="6010275"/>
          <p14:tracePt t="76576" x="6242050" y="5965825"/>
          <p14:tracePt t="76601" x="6276975" y="5956300"/>
          <p14:tracePt t="76626" x="6296025" y="5946775"/>
          <p14:tracePt t="76651" x="6303963" y="5938838"/>
          <p14:tracePt t="76676" x="6313488" y="5938838"/>
          <p14:tracePt t="76701" x="6330950" y="5919788"/>
          <p14:tracePt t="76703" x="6340475" y="5911850"/>
          <p14:tracePt t="76726" x="6375400" y="5894388"/>
          <p14:tracePt t="76751" x="6394450" y="5875338"/>
          <p14:tracePt t="76801" x="6394450" y="5867400"/>
          <p14:tracePt t="76857" x="6394450" y="5857875"/>
          <p14:tracePt t="76897" x="6402388" y="5848350"/>
          <p14:tracePt t="76983" x="6402388" y="5840413"/>
          <p14:tracePt t="77115" x="6402388" y="5830888"/>
          <p14:tracePt t="77186" x="6402388" y="5822950"/>
          <p14:tracePt t="77209" x="6402388" y="5813425"/>
          <p14:tracePt t="77249" x="6394450" y="5813425"/>
          <p14:tracePt t="77467" x="6394450" y="5822950"/>
          <p14:tracePt t="77491" x="6402388" y="5822950"/>
          <p14:tracePt t="77499" x="6411913" y="5822950"/>
          <p14:tracePt t="77507" x="6419850" y="5822950"/>
          <p14:tracePt t="77529" x="6465888" y="5822950"/>
          <p14:tracePt t="77554" x="6527800" y="5822950"/>
          <p14:tracePt t="77579" x="6572250" y="5822950"/>
          <p14:tracePt t="77604" x="6581775" y="5822950"/>
          <p14:tracePt t="77655" x="6589713" y="5822950"/>
          <p14:tracePt t="77750" x="6599238" y="5822950"/>
          <p14:tracePt t="77755" x="6608763" y="5822950"/>
          <p14:tracePt t="77763" x="6626225" y="5822950"/>
          <p14:tracePt t="77780" x="6680200" y="5822950"/>
          <p14:tracePt t="77805" x="6742113" y="5822950"/>
          <p14:tracePt t="77830" x="6804025" y="5822950"/>
          <p14:tracePt t="77855" x="6858000" y="5822950"/>
          <p14:tracePt t="77881" x="6938963" y="5822950"/>
          <p14:tracePt t="77905" x="6991350" y="5813425"/>
          <p14:tracePt t="77930" x="7027863" y="5803900"/>
          <p14:tracePt t="77955" x="7045325" y="5803900"/>
          <p14:tracePt t="77981" x="7054850" y="5803900"/>
          <p14:tracePt t="78006" x="7081838" y="5803900"/>
          <p14:tracePt t="78031" x="7108825" y="5803900"/>
          <p14:tracePt t="78056" x="7188200" y="5803900"/>
          <p14:tracePt t="78081" x="7269163" y="5803900"/>
          <p14:tracePt t="78106" x="7348538" y="5803900"/>
          <p14:tracePt t="78131" x="7412038" y="5803900"/>
          <p14:tracePt t="78157" x="7456488" y="5813425"/>
          <p14:tracePt t="78182" x="7572375" y="5813425"/>
          <p14:tracePt t="78207" x="7661275" y="5813425"/>
          <p14:tracePt t="78210" x="7670800" y="5813425"/>
          <p14:tracePt t="78232" x="7688263" y="5822950"/>
          <p14:tracePt t="78257" x="7697788" y="5822950"/>
          <p14:tracePt t="78282" x="7697788" y="5830888"/>
          <p14:tracePt t="78307" x="7705725" y="5830888"/>
          <p14:tracePt t="78333" x="7732713" y="5840413"/>
          <p14:tracePt t="78411" x="7742238" y="5840413"/>
          <p14:tracePt t="78419" x="7742238" y="5848350"/>
          <p14:tracePt t="78432" x="7751763" y="5848350"/>
          <p14:tracePt t="78788" x="7742238" y="5848350"/>
          <p14:tracePt t="78796" x="7732713" y="5848350"/>
          <p14:tracePt t="78812" x="7724775" y="5848350"/>
          <p14:tracePt t="78834" x="7697788" y="5848350"/>
          <p14:tracePt t="78859" x="7661275" y="5857875"/>
          <p14:tracePt t="78885" x="7608888" y="5857875"/>
          <p14:tracePt t="78910" x="7545388" y="5857875"/>
          <p14:tracePt t="78934" x="7419975" y="5867400"/>
          <p14:tracePt t="78959" x="7251700" y="5867400"/>
          <p14:tracePt t="78985" x="7099300" y="5867400"/>
          <p14:tracePt t="79010" x="6973888" y="5867400"/>
          <p14:tracePt t="79035" x="6902450" y="5867400"/>
          <p14:tracePt t="79060" x="6813550" y="5867400"/>
          <p14:tracePt t="79085" x="6661150" y="5867400"/>
          <p14:tracePt t="79110" x="6581775" y="5867400"/>
          <p14:tracePt t="79135" x="6518275" y="5867400"/>
          <p14:tracePt t="79161" x="6429375" y="5867400"/>
          <p14:tracePt t="79185" x="6375400" y="5867400"/>
          <p14:tracePt t="79210" x="6323013" y="5867400"/>
          <p14:tracePt t="79236" x="6286500" y="5867400"/>
          <p14:tracePt t="79261" x="6251575" y="5867400"/>
          <p14:tracePt t="79286" x="6242050" y="5867400"/>
          <p14:tracePt t="79350" x="6232525" y="5867400"/>
          <p14:tracePt t="80803" x="6224588" y="5867400"/>
          <p14:tracePt t="80835" x="6215063" y="5867400"/>
          <p14:tracePt t="80851" x="6205538" y="5867400"/>
          <p14:tracePt t="80859" x="6197600" y="5867400"/>
          <p14:tracePt t="80867" x="6188075" y="5867400"/>
          <p14:tracePt t="80892" x="6180138" y="5867400"/>
          <p14:tracePt t="80917" x="6170613" y="5867400"/>
          <p14:tracePt t="80942" x="6170613" y="5875338"/>
          <p14:tracePt t="80967" x="6134100" y="5884863"/>
          <p14:tracePt t="80992" x="6099175" y="5894388"/>
          <p14:tracePt t="81017" x="6045200" y="5902325"/>
          <p14:tracePt t="81042" x="6018213" y="5902325"/>
          <p14:tracePt t="81068" x="5919788" y="5911850"/>
          <p14:tracePt t="81093" x="5830888" y="5911850"/>
          <p14:tracePt t="81118" x="5724525" y="5911850"/>
          <p14:tracePt t="81143" x="5537200" y="5911850"/>
          <p14:tracePt t="81168" x="5429250" y="5894388"/>
          <p14:tracePt t="81193" x="5394325" y="5875338"/>
          <p14:tracePt t="81265" x="5394325" y="5867400"/>
          <p14:tracePt t="81373" x="5394325" y="5857875"/>
          <p14:tracePt t="81397" x="5394325" y="5840413"/>
          <p14:tracePt t="81413" x="5394325" y="5830888"/>
          <p14:tracePt t="81420" x="5402263" y="5830888"/>
          <p14:tracePt t="81444" x="5419725" y="5803900"/>
          <p14:tracePt t="81469" x="5438775" y="5786438"/>
          <p14:tracePt t="81494" x="5473700" y="5768975"/>
          <p14:tracePt t="81519" x="5527675" y="5741988"/>
          <p14:tracePt t="81544" x="5554663" y="5724525"/>
          <p14:tracePt t="81569" x="5562600" y="5724525"/>
          <p14:tracePt t="81594" x="5581650" y="5724525"/>
          <p14:tracePt t="81620" x="5653088" y="5705475"/>
          <p14:tracePt t="81645" x="5732463" y="5680075"/>
          <p14:tracePt t="81670" x="5795963" y="5653088"/>
          <p14:tracePt t="81695" x="5840413" y="5634038"/>
          <p14:tracePt t="81720" x="5857875" y="5634038"/>
          <p14:tracePt t="81745" x="5867400" y="5626100"/>
          <p14:tracePt t="81843" x="5875338" y="5626100"/>
          <p14:tracePt t="81859" x="5884863" y="5626100"/>
          <p14:tracePt t="81881" x="5884863" y="5616575"/>
          <p14:tracePt t="81896" x="5894388" y="5616575"/>
          <p14:tracePt t="82201" x="5884863" y="5616575"/>
          <p14:tracePt t="82209" x="5875338" y="5616575"/>
          <p14:tracePt t="82222" x="5875338" y="5626100"/>
          <p14:tracePt t="82247" x="5867400" y="5626100"/>
          <p14:tracePt t="82272" x="5848350" y="5634038"/>
          <p14:tracePt t="82297" x="5840413" y="5653088"/>
          <p14:tracePt t="82323" x="5830888" y="5653088"/>
          <p14:tracePt t="82348" x="5830888" y="5661025"/>
          <p14:tracePt t="82373" x="5822950" y="5661025"/>
          <p14:tracePt t="82398" x="5822950" y="5670550"/>
          <p14:tracePt t="82423" x="5803900" y="5680075"/>
          <p14:tracePt t="82448" x="5803900" y="5688013"/>
          <p14:tracePt t="82498" x="5795963" y="5697538"/>
          <p14:tracePt t="82523" x="5795963" y="5705475"/>
          <p14:tracePt t="82548" x="5795963" y="5715000"/>
          <p14:tracePt t="82573" x="5786438" y="5724525"/>
          <p14:tracePt t="82598" x="5786438" y="5732463"/>
          <p14:tracePt t="82624" x="5768975" y="5751513"/>
          <p14:tracePt t="82649" x="5759450" y="5768975"/>
          <p14:tracePt t="82674" x="5751513" y="5795963"/>
          <p14:tracePt t="82699" x="5741988" y="5830888"/>
          <p14:tracePt t="82701" x="5732463" y="5840413"/>
          <p14:tracePt t="82724" x="5724525" y="5867400"/>
          <p14:tracePt t="82749" x="5715000" y="5894388"/>
          <p14:tracePt t="82774" x="5705475" y="5911850"/>
          <p14:tracePt t="83163" x="5705475" y="5902325"/>
          <p14:tracePt t="83179" x="5715000" y="5894388"/>
          <p14:tracePt t="83193" x="5724525" y="5875338"/>
          <p14:tracePt t="83201" x="5732463" y="5867400"/>
          <p14:tracePt t="83226" x="5732463" y="5840413"/>
          <p14:tracePt t="83251" x="5741988" y="5830888"/>
          <p14:tracePt t="83374" x="5751513" y="5830888"/>
          <p14:tracePt t="83384" x="5751513" y="5822950"/>
          <p14:tracePt t="83414" x="5759450" y="5822950"/>
          <p14:tracePt t="83430" x="5759450" y="5813425"/>
          <p14:tracePt t="83452" x="5776913" y="5795963"/>
          <p14:tracePt t="83477" x="5795963" y="5776913"/>
          <p14:tracePt t="83502" x="5803900" y="5768975"/>
          <p14:tracePt t="83527" x="5813425" y="5751513"/>
          <p14:tracePt t="83552" x="5830888" y="5732463"/>
          <p14:tracePt t="83577" x="5840413" y="5732463"/>
          <p14:tracePt t="83640" x="5840413" y="5724525"/>
          <p14:tracePt t="83656" x="5848350" y="5724525"/>
          <p14:tracePt t="83702" x="5848350" y="5715000"/>
          <p14:tracePt t="83734" x="5857875" y="5715000"/>
          <p14:tracePt t="83750" x="5867400" y="5705475"/>
          <p14:tracePt t="83758" x="5867400" y="5697538"/>
          <p14:tracePt t="83778" x="5875338" y="5697538"/>
          <p14:tracePt t="83984" x="5867400" y="5697538"/>
          <p14:tracePt t="83992" x="5857875" y="5705475"/>
          <p14:tracePt t="84004" x="5848350" y="5715000"/>
          <p14:tracePt t="84029" x="5830888" y="5741988"/>
          <p14:tracePt t="84054" x="5813425" y="5751513"/>
          <p14:tracePt t="84079" x="5813425" y="5759450"/>
          <p14:tracePt t="84104" x="5795963" y="5776913"/>
          <p14:tracePt t="84129" x="5786438" y="5776913"/>
          <p14:tracePt t="84154" x="5786438" y="5786438"/>
          <p14:tracePt t="84179" x="5776913" y="5786438"/>
          <p14:tracePt t="84205" x="5776913" y="5803900"/>
          <p14:tracePt t="84230" x="5759450" y="5830888"/>
          <p14:tracePt t="84255" x="5751513" y="5857875"/>
          <p14:tracePt t="84280" x="5741988" y="5867400"/>
          <p14:tracePt t="84305" x="5732463" y="5884863"/>
          <p14:tracePt t="84330" x="5732463" y="5911850"/>
          <p14:tracePt t="84355" x="5724525" y="5929313"/>
          <p14:tracePt t="84380" x="5724525" y="5946775"/>
          <p14:tracePt t="84406" x="5715000" y="5965825"/>
          <p14:tracePt t="84430" x="5715000" y="5973763"/>
          <p14:tracePt t="84455" x="5705475" y="5983288"/>
          <p14:tracePt t="84480" x="5705475" y="5991225"/>
          <p14:tracePt t="84505" x="5697538" y="6010275"/>
          <p14:tracePt t="84850" x="5705475" y="6010275"/>
          <p14:tracePt t="84859" x="5724525" y="6010275"/>
          <p14:tracePt t="84867" x="5741988" y="6010275"/>
          <p14:tracePt t="84882" x="5830888" y="6010275"/>
          <p14:tracePt t="84908" x="6134100" y="5973763"/>
          <p14:tracePt t="84932" x="6688138" y="5938838"/>
          <p14:tracePt t="84957" x="7296150" y="5938838"/>
          <p14:tracePt t="84982" x="7751763" y="5946775"/>
          <p14:tracePt t="85008" x="7848600" y="5956300"/>
          <p14:tracePt t="85071" x="7858125" y="5956300"/>
          <p14:tracePt t="85218" x="7875588" y="5956300"/>
          <p14:tracePt t="85226" x="7894638" y="5946775"/>
          <p14:tracePt t="85234" x="7902575" y="5946775"/>
          <p14:tracePt t="85259" x="7947025" y="5929313"/>
          <p14:tracePt t="85284" x="7956550" y="5919788"/>
          <p14:tracePt t="85413" x="7956550" y="5911850"/>
          <p14:tracePt t="85453" x="7956550" y="5902325"/>
          <p14:tracePt t="85484" x="7956550" y="5894388"/>
          <p14:tracePt t="85492" x="7966075" y="5894388"/>
          <p14:tracePt t="85509" x="7974013" y="5867400"/>
          <p14:tracePt t="85535" x="7983538" y="5840413"/>
          <p14:tracePt t="85560" x="7991475" y="5813425"/>
          <p14:tracePt t="85585" x="7991475" y="5803900"/>
          <p14:tracePt t="85610" x="8001000" y="5786438"/>
          <p14:tracePt t="85635" x="8001000" y="5768975"/>
          <p14:tracePt t="85660" x="8001000" y="5759450"/>
          <p14:tracePt t="85920" x="8001000" y="5776913"/>
          <p14:tracePt t="85928" x="8001000" y="5795963"/>
          <p14:tracePt t="85936" x="8001000" y="5813425"/>
          <p14:tracePt t="85961" x="8001000" y="5884863"/>
          <p14:tracePt t="85986" x="8001000" y="5991225"/>
          <p14:tracePt t="86011" x="8001000" y="6062663"/>
          <p14:tracePt t="86036" x="7991475" y="6089650"/>
          <p14:tracePt t="86149" x="7991475" y="6099175"/>
          <p14:tracePt t="86203" x="7983538" y="6099175"/>
          <p14:tracePt t="86227" x="7974013" y="6116638"/>
          <p14:tracePt t="86237" x="7966075" y="6116638"/>
          <p14:tracePt t="86241" x="7939088" y="6134100"/>
          <p14:tracePt t="86263" x="7902575" y="6161088"/>
          <p14:tracePt t="86288" x="7777163" y="6205538"/>
          <p14:tracePt t="86313" x="7554913" y="6259513"/>
          <p14:tracePt t="86338" x="7394575" y="6286500"/>
          <p14:tracePt t="86363" x="7180263" y="6286500"/>
          <p14:tracePt t="86388" x="7010400" y="6286500"/>
          <p14:tracePt t="86413" x="6965950" y="6276975"/>
          <p14:tracePt t="86438" x="6956425" y="6269038"/>
          <p14:tracePt t="86463" x="6919913" y="6251575"/>
          <p14:tracePt t="86488" x="6742113" y="6180138"/>
          <p14:tracePt t="86513" x="6446838" y="6099175"/>
          <p14:tracePt t="86538" x="6180138" y="6062663"/>
          <p14:tracePt t="86563" x="6054725" y="6045200"/>
          <p14:tracePt t="86589" x="5938838" y="6027738"/>
          <p14:tracePt t="86614" x="5803900" y="6010275"/>
          <p14:tracePt t="86639" x="5724525" y="6000750"/>
          <p14:tracePt t="86664" x="5715000" y="5991225"/>
          <p14:tracePt t="86766" x="5705475" y="5991225"/>
          <p14:tracePt t="86774" x="5705475" y="5983288"/>
          <p14:tracePt t="86789" x="5697538" y="5983288"/>
          <p14:tracePt t="86814" x="5688013" y="5973763"/>
          <p14:tracePt t="86840" x="5680075" y="5965825"/>
          <p14:tracePt t="86937" x="5680075" y="5956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4648200" cy="35814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5- Move the slide using the mechanical stage adjustment knobs in the X and Y directions to bring the specimen to the center of the field.</a:t>
            </a:r>
            <a:endParaRPr lang="en-US" sz="3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utoShape 16" descr="Image titled Use a Light Microscope Step 6"/>
          <p:cNvSpPr>
            <a:spLocks noChangeAspect="1" noChangeArrowheads="1"/>
          </p:cNvSpPr>
          <p:nvPr/>
        </p:nvSpPr>
        <p:spPr bwMode="auto">
          <a:xfrm>
            <a:off x="7103660" y="3654391"/>
            <a:ext cx="160634" cy="1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What Happens When You Go From Low Power to High Power on a Microscop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32" y="4267200"/>
            <a:ext cx="3998768" cy="20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5472" y="4267200"/>
            <a:ext cx="4655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6- Always start with smallest scanner objective lens (4x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7820891" y="4933518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(4x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lens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008812" y="5140416"/>
            <a:ext cx="763589" cy="1687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Microscope X-Y translational kno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56" y="685800"/>
            <a:ext cx="4210844" cy="29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5946" y="35814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adjustment knobs 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791518" y="2890201"/>
            <a:ext cx="22446" cy="748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46"/>
    </mc:Choice>
    <mc:Fallback>
      <p:transition spd="slow" advTm="118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1" x="5661025" y="5894388"/>
          <p14:tracePt t="1517" x="5634038" y="5822950"/>
          <p14:tracePt t="1525" x="5608638" y="5732463"/>
          <p14:tracePt t="1547" x="5518150" y="5491163"/>
          <p14:tracePt t="1572" x="5438775" y="5214938"/>
          <p14:tracePt t="1597" x="5419725" y="5099050"/>
          <p14:tracePt t="1622" x="5402263" y="5054600"/>
          <p14:tracePt t="1647" x="5402263" y="5027613"/>
          <p14:tracePt t="1672" x="5402263" y="5018088"/>
          <p14:tracePt t="1697" x="5394325" y="4983163"/>
          <p14:tracePt t="1722" x="5394325" y="4938713"/>
          <p14:tracePt t="1747" x="5394325" y="4875213"/>
          <p14:tracePt t="1772" x="5394325" y="4741863"/>
          <p14:tracePt t="1798" x="5367338" y="4116388"/>
          <p14:tracePt t="1823" x="5348288" y="3429000"/>
          <p14:tracePt t="1848" x="5340350" y="2911475"/>
          <p14:tracePt t="1873" x="5340350" y="2660650"/>
          <p14:tracePt t="1898" x="5340350" y="2581275"/>
          <p14:tracePt t="1900" x="5340350" y="2571750"/>
          <p14:tracePt t="2017" x="5340350" y="2581275"/>
          <p14:tracePt t="2495" x="5340350" y="2571750"/>
          <p14:tracePt t="2509" x="5340350" y="2562225"/>
          <p14:tracePt t="2517" x="5330825" y="2562225"/>
          <p14:tracePt t="2526" x="5330825" y="2554288"/>
          <p14:tracePt t="2551" x="5330825" y="2544763"/>
          <p14:tracePt t="2576" x="5268913" y="2482850"/>
          <p14:tracePt t="2601" x="5133975" y="2366963"/>
          <p14:tracePt t="2626" x="5027613" y="2286000"/>
          <p14:tracePt t="2651" x="4956175" y="2232025"/>
          <p14:tracePt t="2676" x="4840288" y="2152650"/>
          <p14:tracePt t="2701" x="4660900" y="2027238"/>
          <p14:tracePt t="2726" x="4438650" y="1919288"/>
          <p14:tracePt t="2752" x="4027488" y="1751013"/>
          <p14:tracePt t="2777" x="3724275" y="1643063"/>
          <p14:tracePt t="2802" x="3473450" y="1562100"/>
          <p14:tracePt t="2827" x="3295650" y="1500188"/>
          <p14:tracePt t="2852" x="3044825" y="1393825"/>
          <p14:tracePt t="2877" x="2911475" y="1347788"/>
          <p14:tracePt t="2902" x="2697163" y="1276350"/>
          <p14:tracePt t="2927" x="2500313" y="1223963"/>
          <p14:tracePt t="2953" x="2312988" y="1169988"/>
          <p14:tracePt t="2978" x="2143125" y="1133475"/>
          <p14:tracePt t="3003" x="1982788" y="1116013"/>
          <p14:tracePt t="3028" x="1822450" y="1098550"/>
          <p14:tracePt t="3053" x="1687513" y="1098550"/>
          <p14:tracePt t="3078" x="1608138" y="1098550"/>
          <p14:tracePt t="3103" x="1598613" y="1098550"/>
          <p14:tracePt t="3128" x="1589088" y="1098550"/>
          <p14:tracePt t="3153" x="1571625" y="1108075"/>
          <p14:tracePt t="3178" x="1562100" y="1116013"/>
          <p14:tracePt t="3203" x="1562100" y="1125538"/>
          <p14:tracePt t="3228" x="1554163" y="1143000"/>
          <p14:tracePt t="3254" x="1544638" y="1204913"/>
          <p14:tracePt t="3279" x="1544638" y="1268413"/>
          <p14:tracePt t="3304" x="1544638" y="1295400"/>
          <p14:tracePt t="3329" x="1554163" y="1303338"/>
          <p14:tracePt t="3354" x="1554163" y="1312863"/>
          <p14:tracePt t="3379" x="1571625" y="1322388"/>
          <p14:tracePt t="3404" x="1589088" y="1339850"/>
          <p14:tracePt t="3429" x="1616075" y="1366838"/>
          <p14:tracePt t="3455" x="1633538" y="1374775"/>
          <p14:tracePt t="3480" x="1643063" y="1384300"/>
          <p14:tracePt t="3505" x="1670050" y="1393825"/>
          <p14:tracePt t="3530" x="1704975" y="1401763"/>
          <p14:tracePt t="3555" x="1741488" y="1419225"/>
          <p14:tracePt t="3580" x="1751013" y="1419225"/>
          <p14:tracePt t="3605" x="1758950" y="1428750"/>
          <p14:tracePt t="4393" x="1768475" y="1428750"/>
          <p14:tracePt t="4407" x="1776413" y="1428750"/>
          <p14:tracePt t="4424" x="1785938" y="1428750"/>
          <p14:tracePt t="4433" x="1795463" y="1428750"/>
          <p14:tracePt t="4458" x="1830388" y="1428750"/>
          <p14:tracePt t="4483" x="1911350" y="1428750"/>
          <p14:tracePt t="4509" x="2027238" y="1428750"/>
          <p14:tracePt t="4534" x="2089150" y="1428750"/>
          <p14:tracePt t="4559" x="2170113" y="1428750"/>
          <p14:tracePt t="4584" x="2286000" y="1428750"/>
          <p14:tracePt t="4608" x="2465388" y="1419225"/>
          <p14:tracePt t="4634" x="2589213" y="1411288"/>
          <p14:tracePt t="4659" x="2679700" y="1411288"/>
          <p14:tracePt t="4684" x="2697163" y="1411288"/>
          <p14:tracePt t="4734" x="2705100" y="1411288"/>
          <p14:tracePt t="4814" x="2714625" y="1411288"/>
          <p14:tracePt t="4822" x="2724150" y="1411288"/>
          <p14:tracePt t="4834" x="2741613" y="1419225"/>
          <p14:tracePt t="4859" x="2813050" y="1428750"/>
          <p14:tracePt t="4885" x="2955925" y="1465263"/>
          <p14:tracePt t="4910" x="3054350" y="1473200"/>
          <p14:tracePt t="4935" x="3152775" y="1482725"/>
          <p14:tracePt t="4960" x="3313113" y="1482725"/>
          <p14:tracePt t="4985" x="3581400" y="1490663"/>
          <p14:tracePt t="5010" x="3652838" y="1500188"/>
          <p14:tracePt t="5036" x="3670300" y="1509713"/>
          <p14:tracePt t="5061" x="3679825" y="1509713"/>
          <p14:tracePt t="5086" x="3714750" y="1509713"/>
          <p14:tracePt t="5111" x="3795713" y="1517650"/>
          <p14:tracePt t="5135" x="3911600" y="1517650"/>
          <p14:tracePt t="5160" x="4044950" y="1527175"/>
          <p14:tracePt t="5186" x="4214813" y="1536700"/>
          <p14:tracePt t="5211" x="4348163" y="1536700"/>
          <p14:tracePt t="5236" x="4500563" y="1536700"/>
          <p14:tracePt t="5261" x="4670425" y="1536700"/>
          <p14:tracePt t="5286" x="4813300" y="1536700"/>
          <p14:tracePt t="5311" x="4894263" y="1544638"/>
          <p14:tracePt t="5336" x="4919663" y="1544638"/>
          <p14:tracePt t="5650" x="4911725" y="1544638"/>
          <p14:tracePt t="5660" x="4902200" y="1544638"/>
          <p14:tracePt t="5668" x="4875213" y="1554163"/>
          <p14:tracePt t="5688" x="4822825" y="1562100"/>
          <p14:tracePt t="5713" x="4697413" y="1581150"/>
          <p14:tracePt t="5738" x="4572000" y="1589088"/>
          <p14:tracePt t="5763" x="4357688" y="1608138"/>
          <p14:tracePt t="5788" x="3911600" y="1608138"/>
          <p14:tracePt t="5813" x="3402013" y="1616075"/>
          <p14:tracePt t="5838" x="3152775" y="1633538"/>
          <p14:tracePt t="5864" x="2946400" y="1643063"/>
          <p14:tracePt t="5889" x="2830513" y="1652588"/>
          <p14:tracePt t="5892" x="2786063" y="1652588"/>
          <p14:tracePt t="5914" x="2705100" y="1660525"/>
          <p14:tracePt t="5939" x="2482850" y="1704975"/>
          <p14:tracePt t="5964" x="2098675" y="1741488"/>
          <p14:tracePt t="5989" x="1874838" y="1741488"/>
          <p14:tracePt t="6014" x="1652588" y="1741488"/>
          <p14:tracePt t="6040" x="1268413" y="1758950"/>
          <p14:tracePt t="6065" x="1108075" y="1785938"/>
          <p14:tracePt t="6089" x="1054100" y="1812925"/>
          <p14:tracePt t="6115" x="1044575" y="1812925"/>
          <p14:tracePt t="6315" x="1044575" y="1822450"/>
          <p14:tracePt t="6330" x="1054100" y="1822450"/>
          <p14:tracePt t="6340" x="1071563" y="1822450"/>
          <p14:tracePt t="6366" x="1152525" y="1830388"/>
          <p14:tracePt t="6391" x="1322388" y="1830388"/>
          <p14:tracePt t="6393" x="1384300" y="1839913"/>
          <p14:tracePt t="6416" x="1455738" y="1857375"/>
          <p14:tracePt t="6441" x="1490663" y="1857375"/>
          <p14:tracePt t="6466" x="1527175" y="1857375"/>
          <p14:tracePt t="6516" x="1544638" y="1857375"/>
          <p14:tracePt t="6541" x="1571625" y="1847850"/>
          <p14:tracePt t="6566" x="1598613" y="1847850"/>
          <p14:tracePt t="6591" x="1751013" y="1857375"/>
          <p14:tracePt t="6616" x="2187575" y="1938338"/>
          <p14:tracePt t="6641" x="2857500" y="2000250"/>
          <p14:tracePt t="6666" x="3857625" y="2143125"/>
          <p14:tracePt t="6691" x="4054475" y="2170113"/>
          <p14:tracePt t="6716" x="4071938" y="2170113"/>
          <p14:tracePt t="6741" x="4081463" y="2170113"/>
          <p14:tracePt t="6767" x="4098925" y="2170113"/>
          <p14:tracePt t="6792" x="4116388" y="2170113"/>
          <p14:tracePt t="6817" x="4125913" y="2170113"/>
          <p14:tracePt t="6909" x="4133850" y="2170113"/>
          <p14:tracePt t="7253" x="4125913" y="2170113"/>
          <p14:tracePt t="7262" x="4108450" y="2170113"/>
          <p14:tracePt t="7269" x="4098925" y="2170113"/>
          <p14:tracePt t="7294" x="3956050" y="2197100"/>
          <p14:tracePt t="7319" x="3776663" y="2197100"/>
          <p14:tracePt t="7344" x="3517900" y="2197100"/>
          <p14:tracePt t="7369" x="3044825" y="2197100"/>
          <p14:tracePt t="7394" x="2687638" y="2197100"/>
          <p14:tracePt t="7419" x="2330450" y="2197100"/>
          <p14:tracePt t="7445" x="1911350" y="2197100"/>
          <p14:tracePt t="7470" x="1670050" y="2197100"/>
          <p14:tracePt t="7495" x="1616075" y="2197100"/>
          <p14:tracePt t="7520" x="1571625" y="2205038"/>
          <p14:tracePt t="7545" x="1482725" y="2224088"/>
          <p14:tracePt t="7570" x="1374775" y="2251075"/>
          <p14:tracePt t="7596" x="1214438" y="2276475"/>
          <p14:tracePt t="7620" x="1054100" y="2303463"/>
          <p14:tracePt t="7645" x="965200" y="2312988"/>
          <p14:tracePt t="7670" x="911225" y="2322513"/>
          <p14:tracePt t="7696" x="893763" y="2330450"/>
          <p14:tracePt t="7987" x="901700" y="2330450"/>
          <p14:tracePt t="7995" x="919163" y="2330450"/>
          <p14:tracePt t="8004" x="938213" y="2330450"/>
          <p14:tracePt t="8022" x="1000125" y="2330450"/>
          <p14:tracePt t="8047" x="1160463" y="2312988"/>
          <p14:tracePt t="8072" x="1455738" y="2303463"/>
          <p14:tracePt t="8097" x="1687513" y="2303463"/>
          <p14:tracePt t="8122" x="1901825" y="2312988"/>
          <p14:tracePt t="8147" x="2098675" y="2322513"/>
          <p14:tracePt t="8172" x="2312988" y="2330450"/>
          <p14:tracePt t="8197" x="2633663" y="2357438"/>
          <p14:tracePt t="8222" x="2813050" y="2384425"/>
          <p14:tracePt t="8247" x="2857500" y="2393950"/>
          <p14:tracePt t="8273" x="2867025" y="2393950"/>
          <p14:tracePt t="9096" x="2874963" y="2393950"/>
          <p14:tracePt t="9120" x="2884488" y="2393950"/>
          <p14:tracePt t="9128" x="2894013" y="2393950"/>
          <p14:tracePt t="9135" x="2911475" y="2393950"/>
          <p14:tracePt t="9151" x="2938463" y="2393950"/>
          <p14:tracePt t="9176" x="3000375" y="2393950"/>
          <p14:tracePt t="9201" x="3108325" y="2393950"/>
          <p14:tracePt t="9226" x="3241675" y="2393950"/>
          <p14:tracePt t="9251" x="3322638" y="2393950"/>
          <p14:tracePt t="9276" x="3394075" y="2393950"/>
          <p14:tracePt t="9301" x="3429000" y="2393950"/>
          <p14:tracePt t="9327" x="3438525" y="2393950"/>
          <p14:tracePt t="9352" x="3446463" y="2393950"/>
          <p14:tracePt t="9432" x="3455988" y="2393950"/>
          <p14:tracePt t="9440" x="3465513" y="2393950"/>
          <p14:tracePt t="9464" x="3473450" y="2393950"/>
          <p14:tracePt t="9480" x="3473450" y="2401888"/>
          <p14:tracePt t="9502" x="3482975" y="2401888"/>
          <p14:tracePt t="9534" x="3500438" y="2401888"/>
          <p14:tracePt t="9553" x="3544888" y="2411413"/>
          <p14:tracePt t="9578" x="3643313" y="2419350"/>
          <p14:tracePt t="9602" x="3786188" y="2428875"/>
          <p14:tracePt t="9627" x="3902075" y="2438400"/>
          <p14:tracePt t="9652" x="4027488" y="2438400"/>
          <p14:tracePt t="9678" x="4098925" y="2438400"/>
          <p14:tracePt t="9703" x="4125913" y="2438400"/>
          <p14:tracePt t="9728" x="4160838" y="2438400"/>
          <p14:tracePt t="9753" x="4214813" y="2428875"/>
          <p14:tracePt t="9778" x="4286250" y="2411413"/>
          <p14:tracePt t="9803" x="4340225" y="2411413"/>
          <p14:tracePt t="9829" x="4411663" y="2401888"/>
          <p14:tracePt t="9854" x="4616450" y="2401888"/>
          <p14:tracePt t="9879" x="4741863" y="2401888"/>
          <p14:tracePt t="9904" x="4795838" y="2401888"/>
          <p14:tracePt t="10253" x="4803775" y="2401888"/>
          <p14:tracePt t="10395" x="4795838" y="2401888"/>
          <p14:tracePt t="10403" x="4786313" y="2401888"/>
          <p14:tracePt t="10409" x="4768850" y="2411413"/>
          <p14:tracePt t="10431" x="4732338" y="2411413"/>
          <p14:tracePt t="10456" x="4554538" y="2465388"/>
          <p14:tracePt t="10481" x="4259263" y="2517775"/>
          <p14:tracePt t="10506" x="3875088" y="2571750"/>
          <p14:tracePt t="10531" x="3554413" y="2589213"/>
          <p14:tracePt t="10557" x="3509963" y="2589213"/>
          <p14:tracePt t="10612" x="3500438" y="2589213"/>
          <p14:tracePt t="10631" x="3465513" y="2598738"/>
          <p14:tracePt t="10656" x="3276600" y="2598738"/>
          <p14:tracePt t="10681" x="3017838" y="2608263"/>
          <p14:tracePt t="10707" x="2795588" y="2625725"/>
          <p14:tracePt t="10732" x="2322513" y="2687638"/>
          <p14:tracePt t="10757" x="1866900" y="2724150"/>
          <p14:tracePt t="10782" x="1446213" y="2795588"/>
          <p14:tracePt t="10807" x="1009650" y="2840038"/>
          <p14:tracePt t="10832" x="750888" y="2894013"/>
          <p14:tracePt t="10858" x="527050" y="2938463"/>
          <p14:tracePt t="10882" x="411163" y="2973388"/>
          <p14:tracePt t="10908" x="393700" y="2973388"/>
          <p14:tracePt t="10958" x="393700" y="2982913"/>
          <p14:tracePt t="11089" x="401638" y="2982913"/>
          <p14:tracePt t="11097" x="411163" y="2982913"/>
          <p14:tracePt t="11109" x="428625" y="2982913"/>
          <p14:tracePt t="11134" x="561975" y="2965450"/>
          <p14:tracePt t="11159" x="928688" y="2928938"/>
          <p14:tracePt t="11184" x="1241425" y="2919413"/>
          <p14:tracePt t="11209" x="1339850" y="2919413"/>
          <p14:tracePt t="11234" x="1374775" y="2919413"/>
          <p14:tracePt t="11371" x="1384300" y="2919413"/>
          <p14:tracePt t="11379" x="1411288" y="2919413"/>
          <p14:tracePt t="11387" x="1438275" y="2919413"/>
          <p14:tracePt t="11410" x="1536700" y="2911475"/>
          <p14:tracePt t="11435" x="1758950" y="2901950"/>
          <p14:tracePt t="11460" x="1973263" y="2901950"/>
          <p14:tracePt t="11485" x="2251075" y="2911475"/>
          <p14:tracePt t="11510" x="2366963" y="2928938"/>
          <p14:tracePt t="11535" x="2374900" y="2928938"/>
          <p14:tracePt t="12027" x="2374900" y="2919413"/>
          <p14:tracePt t="12160" x="2384425" y="2919413"/>
          <p14:tracePt t="12175" x="2393950" y="2919413"/>
          <p14:tracePt t="12187" x="2411413" y="2919413"/>
          <p14:tracePt t="12213" x="2490788" y="2919413"/>
          <p14:tracePt t="12238" x="2608263" y="2919413"/>
          <p14:tracePt t="12263" x="2759075" y="2919413"/>
          <p14:tracePt t="12288" x="2830513" y="2928938"/>
          <p14:tracePt t="12313" x="2955925" y="2928938"/>
          <p14:tracePt t="12338" x="3108325" y="2928938"/>
          <p14:tracePt t="12363" x="3251200" y="2928938"/>
          <p14:tracePt t="12389" x="3411538" y="2938463"/>
          <p14:tracePt t="12414" x="3660775" y="2946400"/>
          <p14:tracePt t="12439" x="3875088" y="2946400"/>
          <p14:tracePt t="12464" x="4098925" y="2965450"/>
          <p14:tracePt t="12489" x="4133850" y="2965450"/>
          <p14:tracePt t="12514" x="4143375" y="2965450"/>
          <p14:tracePt t="12539" x="4152900" y="2965450"/>
          <p14:tracePt t="12589" x="4152900" y="2955925"/>
          <p14:tracePt t="12635" x="4160838" y="2955925"/>
          <p14:tracePt t="12651" x="4160838" y="2946400"/>
          <p14:tracePt t="12864" x="4170363" y="2946400"/>
          <p14:tracePt t="13058" x="4152900" y="2946400"/>
          <p14:tracePt t="13066" x="4143375" y="2946400"/>
          <p14:tracePt t="13074" x="4125913" y="2955925"/>
          <p14:tracePt t="13091" x="4044950" y="2973388"/>
          <p14:tracePt t="13116" x="3902075" y="2990850"/>
          <p14:tracePt t="13141" x="3697288" y="3036888"/>
          <p14:tracePt t="13166" x="3482975" y="3089275"/>
          <p14:tracePt t="13191" x="3268663" y="3143250"/>
          <p14:tracePt t="13216" x="3143250" y="3187700"/>
          <p14:tracePt t="13242" x="2990850" y="3232150"/>
          <p14:tracePt t="13267" x="2901950" y="3268663"/>
          <p14:tracePt t="13292" x="2795588" y="3303588"/>
          <p14:tracePt t="13317" x="2697163" y="3330575"/>
          <p14:tracePt t="13342" x="2643188" y="3348038"/>
          <p14:tracePt t="13367" x="2581275" y="3394075"/>
          <p14:tracePt t="13392" x="2517775" y="3419475"/>
          <p14:tracePt t="13395" x="2500313" y="3438525"/>
          <p14:tracePt t="13417" x="2473325" y="3455988"/>
          <p14:tracePt t="13442" x="2465388" y="3455988"/>
          <p14:tracePt t="13467" x="2465388" y="3465513"/>
          <p14:tracePt t="13542" x="2465388" y="3473450"/>
          <p14:tracePt t="13598" x="2465388" y="3482975"/>
          <p14:tracePt t="13684" x="2473325" y="3482975"/>
          <p14:tracePt t="13692" x="2482850" y="3482975"/>
          <p14:tracePt t="13698" x="2490788" y="3482975"/>
          <p14:tracePt t="13718" x="2517775" y="3482975"/>
          <p14:tracePt t="13743" x="2581275" y="3482975"/>
          <p14:tracePt t="13769" x="2724150" y="3482975"/>
          <p14:tracePt t="13794" x="2840038" y="3482975"/>
          <p14:tracePt t="13819" x="2928938" y="3500438"/>
          <p14:tracePt t="13844" x="2990850" y="3509963"/>
          <p14:tracePt t="13869" x="3017838" y="3509963"/>
          <p14:tracePt t="13894" x="3036888" y="3509963"/>
          <p14:tracePt t="13919" x="3089275" y="3509963"/>
          <p14:tracePt t="13944" x="3205163" y="3509963"/>
          <p14:tracePt t="13969" x="3419475" y="3509963"/>
          <p14:tracePt t="13995" x="3598863" y="3509963"/>
          <p14:tracePt t="14020" x="3822700" y="3509963"/>
          <p14:tracePt t="14045" x="3911600" y="3509963"/>
          <p14:tracePt t="14070" x="3965575" y="3509963"/>
          <p14:tracePt t="14095" x="3973513" y="3509963"/>
          <p14:tracePt t="14120" x="3983038" y="3509963"/>
          <p14:tracePt t="14145" x="3990975" y="3509963"/>
          <p14:tracePt t="14170" x="4000500" y="3500438"/>
          <p14:tracePt t="15051" x="3990975" y="3500438"/>
          <p14:tracePt t="15059" x="3983038" y="3500438"/>
          <p14:tracePt t="15073" x="3973513" y="3500438"/>
          <p14:tracePt t="15099" x="3956050" y="3500438"/>
          <p14:tracePt t="15124" x="3929063" y="3500438"/>
          <p14:tracePt t="15149" x="3894138" y="3509963"/>
          <p14:tracePt t="15174" x="3857625" y="3517900"/>
          <p14:tracePt t="15199" x="3813175" y="3527425"/>
          <p14:tracePt t="15224" x="3759200" y="3536950"/>
          <p14:tracePt t="15249" x="3687763" y="3562350"/>
          <p14:tracePt t="15274" x="3616325" y="3571875"/>
          <p14:tracePt t="15300" x="3571875" y="3589338"/>
          <p14:tracePt t="15324" x="3562350" y="3589338"/>
          <p14:tracePt t="15411" x="3554413" y="3589338"/>
          <p14:tracePt t="15691" x="3544888" y="3598863"/>
          <p14:tracePt t="15707" x="3527425" y="3598863"/>
          <p14:tracePt t="15717" x="3517900" y="3608388"/>
          <p14:tracePt t="15726" x="3500438" y="3616325"/>
          <p14:tracePt t="15751" x="3419475" y="3633788"/>
          <p14:tracePt t="15776" x="3098800" y="3670300"/>
          <p14:tracePt t="15801" x="2697163" y="3670300"/>
          <p14:tracePt t="15826" x="2197100" y="3670300"/>
          <p14:tracePt t="15852" x="1901825" y="3670300"/>
          <p14:tracePt t="15877" x="1679575" y="3670300"/>
          <p14:tracePt t="15902" x="1536700" y="3697288"/>
          <p14:tracePt t="15927" x="1428750" y="3714750"/>
          <p14:tracePt t="15952" x="1339850" y="3741738"/>
          <p14:tracePt t="15977" x="1250950" y="3759200"/>
          <p14:tracePt t="16002" x="1160463" y="3795713"/>
          <p14:tracePt t="16027" x="1071563" y="3830638"/>
          <p14:tracePt t="16052" x="1000125" y="3867150"/>
          <p14:tracePt t="16077" x="938213" y="3894138"/>
          <p14:tracePt t="16103" x="874713" y="3911600"/>
          <p14:tracePt t="16127" x="803275" y="3919538"/>
          <p14:tracePt t="16152" x="723900" y="3956050"/>
          <p14:tracePt t="16177" x="714375" y="3965575"/>
          <p14:tracePt t="16277" x="714375" y="3973513"/>
          <p14:tracePt t="16301" x="741363" y="3983038"/>
          <p14:tracePt t="16309" x="768350" y="3983038"/>
          <p14:tracePt t="16328" x="911225" y="3990975"/>
          <p14:tracePt t="16353" x="1204913" y="3990975"/>
          <p14:tracePt t="16379" x="1616075" y="4000500"/>
          <p14:tracePt t="16404" x="1731963" y="4010025"/>
          <p14:tracePt t="16429" x="1785938" y="4010025"/>
          <p14:tracePt t="16454" x="1830388" y="3983038"/>
          <p14:tracePt t="16479" x="1901825" y="3938588"/>
          <p14:tracePt t="16504" x="1955800" y="3911600"/>
          <p14:tracePt t="16529" x="1982788" y="3902075"/>
          <p14:tracePt t="16554" x="1990725" y="3902075"/>
          <p14:tracePt t="16580" x="2009775" y="3894138"/>
          <p14:tracePt t="16605" x="2017713" y="3894138"/>
          <p14:tracePt t="16753" x="2027238" y="3894138"/>
          <p14:tracePt t="17176" x="2036763" y="3894138"/>
          <p14:tracePt t="17192" x="2044700" y="3894138"/>
          <p14:tracePt t="17216" x="2054225" y="3894138"/>
          <p14:tracePt t="17224" x="2054225" y="3884613"/>
          <p14:tracePt t="17232" x="2071688" y="3884613"/>
          <p14:tracePt t="17257" x="2116138" y="3875088"/>
          <p14:tracePt t="17282" x="2133600" y="3875088"/>
          <p14:tracePt t="17576" x="2143125" y="3867150"/>
          <p14:tracePt t="17598" x="2152650" y="3867150"/>
          <p14:tracePt t="17606" x="2160588" y="3867150"/>
          <p14:tracePt t="17614" x="2187575" y="3848100"/>
          <p14:tracePt t="17633" x="2259013" y="3830638"/>
          <p14:tracePt t="17658" x="2509838" y="3795713"/>
          <p14:tracePt t="17683" x="3017838" y="3759200"/>
          <p14:tracePt t="17709" x="3394075" y="3759200"/>
          <p14:tracePt t="17734" x="3598863" y="3759200"/>
          <p14:tracePt t="17759" x="3724275" y="3741738"/>
          <p14:tracePt t="17784" x="3848100" y="3724275"/>
          <p14:tracePt t="17809" x="4089400" y="3687763"/>
          <p14:tracePt t="17834" x="4340225" y="3652838"/>
          <p14:tracePt t="17859" x="4562475" y="3625850"/>
          <p14:tracePt t="17884" x="4830763" y="3544888"/>
          <p14:tracePt t="17888" x="4929188" y="3509963"/>
          <p14:tracePt t="17909" x="5160963" y="3402013"/>
          <p14:tracePt t="17935" x="5313363" y="3330575"/>
          <p14:tracePt t="17960" x="5473700" y="3268663"/>
          <p14:tracePt t="17985" x="5724525" y="3179763"/>
          <p14:tracePt t="18010" x="5867400" y="3108325"/>
          <p14:tracePt t="18035" x="5911850" y="3071813"/>
          <p14:tracePt t="18060" x="5946775" y="3044825"/>
          <p14:tracePt t="18085" x="5991225" y="3000375"/>
          <p14:tracePt t="18110" x="6027738" y="2973388"/>
          <p14:tracePt t="18135" x="6045200" y="2946400"/>
          <p14:tracePt t="18160" x="6099175" y="2919413"/>
          <p14:tracePt t="18185" x="6188075" y="2867025"/>
          <p14:tracePt t="18210" x="6419850" y="2751138"/>
          <p14:tracePt t="18235" x="6572250" y="2660650"/>
          <p14:tracePt t="18260" x="6661150" y="2616200"/>
          <p14:tracePt t="18285" x="6786563" y="2517775"/>
          <p14:tracePt t="18311" x="6813550" y="2473325"/>
          <p14:tracePt t="18336" x="6823075" y="2438400"/>
          <p14:tracePt t="18361" x="6831013" y="2428875"/>
          <p14:tracePt t="18386" x="6831013" y="2411413"/>
          <p14:tracePt t="18388" x="6831013" y="2401888"/>
          <p14:tracePt t="18411" x="6831013" y="2393950"/>
          <p14:tracePt t="18450" x="6831013" y="2384425"/>
          <p14:tracePt t="18467" x="6831013" y="2374900"/>
          <p14:tracePt t="18512" x="6831013" y="2366963"/>
          <p14:tracePt t="18553" x="6831013" y="2357438"/>
          <p14:tracePt t="18582" x="6831013" y="2347913"/>
          <p14:tracePt t="18606" x="6831013" y="2339975"/>
          <p14:tracePt t="18755" x="6831013" y="2330450"/>
          <p14:tracePt t="18824" x="6840538" y="2330450"/>
          <p14:tracePt t="18832" x="6840538" y="2322513"/>
          <p14:tracePt t="18840" x="6858000" y="2312988"/>
          <p14:tracePt t="18863" x="6894513" y="2259013"/>
          <p14:tracePt t="18888" x="6983413" y="2143125"/>
          <p14:tracePt t="18913" x="7116763" y="1990725"/>
          <p14:tracePt t="18938" x="7197725" y="1928813"/>
          <p14:tracePt t="18963" x="7251700" y="1893888"/>
          <p14:tracePt t="18989" x="7277100" y="1874838"/>
          <p14:tracePt t="19014" x="7313613" y="1874838"/>
          <p14:tracePt t="19039" x="7358063" y="1857375"/>
          <p14:tracePt t="19064" x="7394575" y="1839913"/>
          <p14:tracePt t="19089" x="7402513" y="1839913"/>
          <p14:tracePt t="19114" x="7466013" y="1822450"/>
          <p14:tracePt t="19139" x="7527925" y="1785938"/>
          <p14:tracePt t="19164" x="7572375" y="1768475"/>
          <p14:tracePt t="19189" x="7581900" y="1768475"/>
          <p14:tracePt t="19411" x="7581900" y="1776413"/>
          <p14:tracePt t="19419" x="7581900" y="1785938"/>
          <p14:tracePt t="19440" x="7581900" y="1795463"/>
          <p14:tracePt t="19466" x="7562850" y="1812925"/>
          <p14:tracePt t="19490" x="7562850" y="1830388"/>
          <p14:tracePt t="19516" x="7554913" y="1847850"/>
          <p14:tracePt t="19541" x="7527925" y="1874838"/>
          <p14:tracePt t="19566" x="7510463" y="1919288"/>
          <p14:tracePt t="19591" x="7473950" y="1965325"/>
          <p14:tracePt t="19616" x="7429500" y="2017713"/>
          <p14:tracePt t="19641" x="7375525" y="2089150"/>
          <p14:tracePt t="19666" x="7313613" y="2160588"/>
          <p14:tracePt t="19691" x="7259638" y="2205038"/>
          <p14:tracePt t="19716" x="7180263" y="2251075"/>
          <p14:tracePt t="19741" x="7116763" y="2276475"/>
          <p14:tracePt t="19766" x="7045325" y="2295525"/>
          <p14:tracePt t="19791" x="7018338" y="2303463"/>
          <p14:tracePt t="19817" x="6991350" y="2303463"/>
          <p14:tracePt t="19842" x="6956425" y="2303463"/>
          <p14:tracePt t="19867" x="6831013" y="2303463"/>
          <p14:tracePt t="19892" x="6456363" y="2295525"/>
          <p14:tracePt t="19895" x="6296025" y="2295525"/>
          <p14:tracePt t="19917" x="6037263" y="2286000"/>
          <p14:tracePt t="19942" x="5813425" y="2276475"/>
          <p14:tracePt t="19967" x="5732463" y="2276475"/>
          <p14:tracePt t="19992" x="5661025" y="2268538"/>
          <p14:tracePt t="20018" x="5456238" y="2224088"/>
          <p14:tracePt t="20043" x="5295900" y="2179638"/>
          <p14:tracePt t="20068" x="5180013" y="2133600"/>
          <p14:tracePt t="20093" x="5116513" y="2116138"/>
          <p14:tracePt t="20118" x="5062538" y="2098675"/>
          <p14:tracePt t="20143" x="5027613" y="2089150"/>
          <p14:tracePt t="20209" x="5018088" y="2089150"/>
          <p14:tracePt t="20218" x="5018088" y="2081213"/>
          <p14:tracePt t="20243" x="5000625" y="2071688"/>
          <p14:tracePt t="20268" x="4965700" y="2036763"/>
          <p14:tracePt t="20293" x="4956175" y="2027238"/>
          <p14:tracePt t="20318" x="4946650" y="2017713"/>
          <p14:tracePt t="20998" x="4956175" y="2027238"/>
          <p14:tracePt t="21021" x="4973638" y="2036763"/>
          <p14:tracePt t="21030" x="4991100" y="2044700"/>
          <p14:tracePt t="21046" x="5027613" y="2044700"/>
          <p14:tracePt t="21071" x="5160963" y="2071688"/>
          <p14:tracePt t="21097" x="5295900" y="2160588"/>
          <p14:tracePt t="21122" x="5411788" y="2241550"/>
          <p14:tracePt t="21146" x="5527675" y="2295525"/>
          <p14:tracePt t="21171" x="5554663" y="2295525"/>
          <p14:tracePt t="21197" x="5616575" y="2322513"/>
          <p14:tracePt t="21221" x="5715000" y="2366963"/>
          <p14:tracePt t="21247" x="5929313" y="2401888"/>
          <p14:tracePt t="21272" x="6037263" y="2401888"/>
          <p14:tracePt t="21297" x="6153150" y="2374900"/>
          <p14:tracePt t="21322" x="6276975" y="2357438"/>
          <p14:tracePt t="21347" x="6375400" y="2339975"/>
          <p14:tracePt t="21373" x="6446838" y="2322513"/>
          <p14:tracePt t="21398" x="6491288" y="2312988"/>
          <p14:tracePt t="21423" x="6545263" y="2303463"/>
          <p14:tracePt t="21448" x="6653213" y="2303463"/>
          <p14:tracePt t="21473" x="6786563" y="2295525"/>
          <p14:tracePt t="21498" x="6867525" y="2295525"/>
          <p14:tracePt t="21523" x="6938963" y="2286000"/>
          <p14:tracePt t="21548" x="7000875" y="2276475"/>
          <p14:tracePt t="21573" x="7072313" y="2259013"/>
          <p14:tracePt t="21599" x="7116763" y="2232025"/>
          <p14:tracePt t="21623" x="7126288" y="2232025"/>
          <p14:tracePt t="21678" x="7134225" y="2232025"/>
          <p14:tracePt t="21699" x="7143750" y="2224088"/>
          <p14:tracePt t="21724" x="7153275" y="2214563"/>
          <p14:tracePt t="21749" x="7180263" y="2205038"/>
          <p14:tracePt t="21774" x="7197725" y="2187575"/>
          <p14:tracePt t="21799" x="7232650" y="2152650"/>
          <p14:tracePt t="21824" x="7277100" y="2108200"/>
          <p14:tracePt t="21849" x="7348538" y="2062163"/>
          <p14:tracePt t="21874" x="7394575" y="2036763"/>
          <p14:tracePt t="21900" x="7419975" y="2017713"/>
          <p14:tracePt t="21925" x="7439025" y="2009775"/>
          <p14:tracePt t="21950" x="7446963" y="2000250"/>
          <p14:tracePt t="21975" x="7466013" y="1982788"/>
          <p14:tracePt t="22000" x="7483475" y="1973263"/>
          <p14:tracePt t="22025" x="7483475" y="1965325"/>
          <p14:tracePt t="22050" x="7491413" y="1965325"/>
          <p14:tracePt t="22075" x="7527925" y="1919288"/>
          <p14:tracePt t="22101" x="7599363" y="1866900"/>
          <p14:tracePt t="22125" x="7653338" y="1839913"/>
          <p14:tracePt t="22150" x="7661275" y="1830388"/>
          <p14:tracePt t="22175" x="7670800" y="1830388"/>
          <p14:tracePt t="22226" x="7670800" y="1822450"/>
          <p14:tracePt t="22458" x="7643813" y="1830388"/>
          <p14:tracePt t="22466" x="7643813" y="1839913"/>
          <p14:tracePt t="22477" x="7626350" y="1847850"/>
          <p14:tracePt t="22502" x="7589838" y="1893888"/>
          <p14:tracePt t="22527" x="7589838" y="1911350"/>
          <p14:tracePt t="22552" x="7581900" y="1911350"/>
          <p14:tracePt t="22577" x="7518400" y="1955800"/>
          <p14:tracePt t="22602" x="7375525" y="2027238"/>
          <p14:tracePt t="22627" x="7215188" y="2116138"/>
          <p14:tracePt t="22652" x="7153275" y="2152650"/>
          <p14:tracePt t="22677" x="7099300" y="2179638"/>
          <p14:tracePt t="22702" x="7045325" y="2214563"/>
          <p14:tracePt t="22728" x="6956425" y="2268538"/>
          <p14:tracePt t="22753" x="6875463" y="2322513"/>
          <p14:tracePt t="22778" x="6751638" y="2374900"/>
          <p14:tracePt t="22803" x="6653213" y="2438400"/>
          <p14:tracePt t="22828" x="6589713" y="2465388"/>
          <p14:tracePt t="22853" x="6554788" y="2482850"/>
          <p14:tracePt t="22878" x="6500813" y="2500313"/>
          <p14:tracePt t="22903" x="6384925" y="2527300"/>
          <p14:tracePt t="22928" x="6286500" y="2536825"/>
          <p14:tracePt t="22953" x="6251575" y="2536825"/>
          <p14:tracePt t="23003" x="6242050" y="2527300"/>
          <p14:tracePt t="23029" x="6116638" y="2438400"/>
          <p14:tracePt t="23054" x="5919788" y="2339975"/>
          <p14:tracePt t="23079" x="5545138" y="2187575"/>
          <p14:tracePt t="23104" x="5170488" y="2071688"/>
          <p14:tracePt t="23130" x="4911725" y="2000250"/>
          <p14:tracePt t="23154" x="4894263" y="1990725"/>
          <p14:tracePt t="23943" x="4911725" y="2000250"/>
          <p14:tracePt t="23951" x="4919663" y="2000250"/>
          <p14:tracePt t="23959" x="4938713" y="2000250"/>
          <p14:tracePt t="23982" x="5081588" y="2036763"/>
          <p14:tracePt t="24008" x="5375275" y="2108200"/>
          <p14:tracePt t="24033" x="5884863" y="2187575"/>
          <p14:tracePt t="24058" x="6357938" y="2187575"/>
          <p14:tracePt t="24083" x="6813550" y="2187575"/>
          <p14:tracePt t="24108" x="7251700" y="2187575"/>
          <p14:tracePt t="24133" x="7375525" y="2205038"/>
          <p14:tracePt t="24209" x="7385050" y="2205038"/>
          <p14:tracePt t="24217" x="7394575" y="2205038"/>
          <p14:tracePt t="24233" x="7419975" y="2205038"/>
          <p14:tracePt t="24258" x="7466013" y="2214563"/>
          <p14:tracePt t="24284" x="7537450" y="2224088"/>
          <p14:tracePt t="24309" x="7626350" y="2251075"/>
          <p14:tracePt t="24334" x="7705725" y="2259013"/>
          <p14:tracePt t="24359" x="7759700" y="2259013"/>
          <p14:tracePt t="24384" x="7823200" y="2259013"/>
          <p14:tracePt t="24409" x="7875588" y="2259013"/>
          <p14:tracePt t="24434" x="7912100" y="2259013"/>
          <p14:tracePt t="24459" x="7920038" y="2259013"/>
          <p14:tracePt t="24485" x="7947025" y="2259013"/>
          <p14:tracePt t="24510" x="7991475" y="2259013"/>
          <p14:tracePt t="24535" x="8010525" y="2268538"/>
          <p14:tracePt t="24560" x="8018463" y="2268538"/>
          <p14:tracePt t="24609" x="8027988" y="2268538"/>
          <p14:tracePt t="24635" x="8045450" y="2268538"/>
          <p14:tracePt t="24660" x="8081963" y="2268538"/>
          <p14:tracePt t="24710" x="8089900" y="2268538"/>
          <p14:tracePt t="24735" x="8099425" y="2259013"/>
          <p14:tracePt t="24760" x="8099425" y="2251075"/>
          <p14:tracePt t="24785" x="8108950" y="2241550"/>
          <p14:tracePt t="24810" x="8108950" y="2232025"/>
          <p14:tracePt t="24897" x="8116888" y="2232025"/>
          <p14:tracePt t="24905" x="8126413" y="2232025"/>
          <p14:tracePt t="24913" x="8134350" y="2232025"/>
          <p14:tracePt t="24936" x="8153400" y="2232025"/>
          <p14:tracePt t="24986" x="8188325" y="2241550"/>
          <p14:tracePt t="25011" x="8269288" y="2268538"/>
          <p14:tracePt t="25036" x="8323263" y="2276475"/>
          <p14:tracePt t="25061" x="8331200" y="2286000"/>
          <p14:tracePt t="25086" x="8340725" y="2286000"/>
          <p14:tracePt t="25112" x="8394700" y="2330450"/>
          <p14:tracePt t="25137" x="8429625" y="2347913"/>
          <p14:tracePt t="25202" x="8447088" y="2347913"/>
          <p14:tracePt t="25212" x="8456613" y="2347913"/>
          <p14:tracePt t="25237" x="8518525" y="2347913"/>
          <p14:tracePt t="25262" x="8572500" y="2347913"/>
          <p14:tracePt t="25287" x="8582025" y="2347913"/>
          <p14:tracePt t="25312" x="8589963" y="2347913"/>
          <p14:tracePt t="25338" x="8599488" y="2347913"/>
          <p14:tracePt t="25363" x="8609013" y="2357438"/>
          <p14:tracePt t="25388" x="8626475" y="2366963"/>
          <p14:tracePt t="25413" x="8634413" y="2374900"/>
          <p14:tracePt t="25438" x="8643938" y="2384425"/>
          <p14:tracePt t="25463" x="8653463" y="2384425"/>
          <p14:tracePt t="25488" x="8661400" y="2401888"/>
          <p14:tracePt t="25578" x="8661400" y="2411413"/>
          <p14:tracePt t="25607" x="8661400" y="2419350"/>
          <p14:tracePt t="25631" x="8661400" y="2428875"/>
          <p14:tracePt t="25647" x="8661400" y="2438400"/>
          <p14:tracePt t="25702" x="8653463" y="2438400"/>
          <p14:tracePt t="25710" x="8643938" y="2438400"/>
          <p14:tracePt t="25726" x="8634413" y="2438400"/>
          <p14:tracePt t="25739" x="8616950" y="2446338"/>
          <p14:tracePt t="25764" x="8599488" y="2446338"/>
          <p14:tracePt t="25789" x="8572500" y="2446338"/>
          <p14:tracePt t="25814" x="8545513" y="2455863"/>
          <p14:tracePt t="25839" x="8528050" y="2455863"/>
          <p14:tracePt t="25865" x="8510588" y="2455863"/>
          <p14:tracePt t="25889" x="8466138" y="2455863"/>
          <p14:tracePt t="25914" x="8412163" y="2446338"/>
          <p14:tracePt t="25940" x="8367713" y="2428875"/>
          <p14:tracePt t="25965" x="8313738" y="2411413"/>
          <p14:tracePt t="25990" x="8242300" y="2384425"/>
          <p14:tracePt t="26015" x="8232775" y="2374900"/>
          <p14:tracePt t="26065" x="8224838" y="2339975"/>
          <p14:tracePt t="26091" x="8215313" y="2286000"/>
          <p14:tracePt t="26116" x="8215313" y="2268538"/>
          <p14:tracePt t="26140" x="8215313" y="2241550"/>
          <p14:tracePt t="26165" x="8215313" y="2232025"/>
          <p14:tracePt t="26191" x="8215313" y="2214563"/>
          <p14:tracePt t="26216" x="8215313" y="2205038"/>
          <p14:tracePt t="26266" x="8215313" y="2197100"/>
          <p14:tracePt t="26291" x="8232775" y="2187575"/>
          <p14:tracePt t="26316" x="8296275" y="2187575"/>
          <p14:tracePt t="26341" x="8402638" y="2187575"/>
          <p14:tracePt t="26367" x="8474075" y="2187575"/>
          <p14:tracePt t="26392" x="8537575" y="2197100"/>
          <p14:tracePt t="26417" x="8572500" y="2232025"/>
          <p14:tracePt t="26442" x="8589963" y="2259013"/>
          <p14:tracePt t="26467" x="8609013" y="2276475"/>
          <p14:tracePt t="26492" x="8616950" y="2286000"/>
          <p14:tracePt t="26517" x="8626475" y="2295525"/>
          <p14:tracePt t="26542" x="8634413" y="2322513"/>
          <p14:tracePt t="26567" x="8661400" y="2374900"/>
          <p14:tracePt t="26593" x="8670925" y="2393950"/>
          <p14:tracePt t="26618" x="8680450" y="2438400"/>
          <p14:tracePt t="26642" x="8705850" y="2509838"/>
          <p14:tracePt t="26668" x="8715375" y="2581275"/>
          <p14:tracePt t="26693" x="8724900" y="2616200"/>
          <p14:tracePt t="26718" x="8724900" y="2625725"/>
          <p14:tracePt t="26743" x="8724900" y="2633663"/>
          <p14:tracePt t="26768" x="8724900" y="2660650"/>
          <p14:tracePt t="26793" x="8724900" y="2679700"/>
          <p14:tracePt t="26818" x="8724900" y="2697163"/>
          <p14:tracePt t="26843" x="8724900" y="2705100"/>
          <p14:tracePt t="26893" x="8715375" y="2705100"/>
          <p14:tracePt t="26918" x="8715375" y="2714625"/>
          <p14:tracePt t="26944" x="8661400" y="2732088"/>
          <p14:tracePt t="26969" x="8609013" y="2751138"/>
          <p14:tracePt t="26994" x="8572500" y="2751138"/>
          <p14:tracePt t="27019" x="8537575" y="2759075"/>
          <p14:tracePt t="27044" x="8518525" y="2759075"/>
          <p14:tracePt t="27069" x="8483600" y="2759075"/>
          <p14:tracePt t="27094" x="8394700" y="2759075"/>
          <p14:tracePt t="27119" x="8286750" y="2732088"/>
          <p14:tracePt t="27144" x="8251825" y="2714625"/>
          <p14:tracePt t="27169" x="8224838" y="2679700"/>
          <p14:tracePt t="27195" x="8205788" y="2598738"/>
          <p14:tracePt t="27220" x="8197850" y="2509838"/>
          <p14:tracePt t="27245" x="8197850" y="2446338"/>
          <p14:tracePt t="27270" x="8197850" y="2428875"/>
          <p14:tracePt t="27295" x="8205788" y="2428875"/>
          <p14:tracePt t="27851" x="8197850" y="2428875"/>
          <p14:tracePt t="27859" x="8188325" y="2428875"/>
          <p14:tracePt t="27872" x="8170863" y="2428875"/>
          <p14:tracePt t="27897" x="8099425" y="2428875"/>
          <p14:tracePt t="27922" x="8045450" y="2411413"/>
          <p14:tracePt t="27948" x="8018463" y="2393950"/>
          <p14:tracePt t="27973" x="8001000" y="2384425"/>
          <p14:tracePt t="27998" x="7885113" y="2312988"/>
          <p14:tracePt t="28023" x="7777163" y="2241550"/>
          <p14:tracePt t="28048" x="7661275" y="2179638"/>
          <p14:tracePt t="28073" x="7589838" y="2125663"/>
          <p14:tracePt t="28098" x="7537450" y="2081213"/>
          <p14:tracePt t="28123" x="7518400" y="2062163"/>
          <p14:tracePt t="28148" x="7510463" y="2054225"/>
          <p14:tracePt t="28173" x="7510463" y="2044700"/>
          <p14:tracePt t="28198" x="7510463" y="2027238"/>
          <p14:tracePt t="28224" x="7510463" y="2000250"/>
          <p14:tracePt t="28248" x="7510463" y="1990725"/>
          <p14:tracePt t="28327" x="7510463" y="1982788"/>
          <p14:tracePt t="28335" x="7500938" y="1982788"/>
          <p14:tracePt t="28482" x="7510463" y="1982788"/>
          <p14:tracePt t="28498" x="7518400" y="1982788"/>
          <p14:tracePt t="28506" x="7527925" y="1982788"/>
          <p14:tracePt t="28524" x="7537450" y="1982788"/>
          <p14:tracePt t="28549" x="7545388" y="1982788"/>
          <p14:tracePt t="28575" x="7554913" y="1982788"/>
          <p14:tracePt t="28600" x="7562850" y="1982788"/>
          <p14:tracePt t="28625" x="7572375" y="1973263"/>
          <p14:tracePt t="28875" x="7581900" y="1982788"/>
          <p14:tracePt t="28889" x="7581900" y="1990725"/>
          <p14:tracePt t="28901" x="7589838" y="1990725"/>
          <p14:tracePt t="28926" x="7599363" y="2009775"/>
          <p14:tracePt t="28951" x="7599363" y="2017713"/>
          <p14:tracePt t="29002" x="7599363" y="2027238"/>
          <p14:tracePt t="29040" x="7599363" y="2036763"/>
          <p14:tracePt t="29052" x="7599363" y="2044700"/>
          <p14:tracePt t="29077" x="7599363" y="2071688"/>
          <p14:tracePt t="29102" x="7599363" y="2098675"/>
          <p14:tracePt t="29127" x="7616825" y="2187575"/>
          <p14:tracePt t="29152" x="7616825" y="2286000"/>
          <p14:tracePt t="29177" x="7616825" y="2347913"/>
          <p14:tracePt t="29202" x="7616825" y="2401888"/>
          <p14:tracePt t="29227" x="7616825" y="2428875"/>
          <p14:tracePt t="29252" x="7616825" y="2455863"/>
          <p14:tracePt t="29278" x="7608888" y="2500313"/>
          <p14:tracePt t="29303" x="7608888" y="2554288"/>
          <p14:tracePt t="29328" x="7608888" y="2581275"/>
          <p14:tracePt t="29353" x="7608888" y="2589213"/>
          <p14:tracePt t="29378" x="7608888" y="2608263"/>
          <p14:tracePt t="29403" x="7608888" y="2660650"/>
          <p14:tracePt t="29406" x="7608888" y="2679700"/>
          <p14:tracePt t="29428" x="7608888" y="2724150"/>
          <p14:tracePt t="29478" x="7608888" y="2741613"/>
          <p14:tracePt t="29504" x="7608888" y="2813050"/>
          <p14:tracePt t="29529" x="7616825" y="2982913"/>
          <p14:tracePt t="29554" x="7616825" y="3044825"/>
          <p14:tracePt t="29604" x="7616825" y="3054350"/>
          <p14:tracePt t="29629" x="7616825" y="3062288"/>
          <p14:tracePt t="29654" x="7616825" y="3098800"/>
          <p14:tracePt t="29679" x="7616825" y="3160713"/>
          <p14:tracePt t="29704" x="7616825" y="3179763"/>
          <p14:tracePt t="29729" x="7616825" y="3197225"/>
          <p14:tracePt t="29754" x="7616825" y="3224213"/>
          <p14:tracePt t="29779" x="7626350" y="3251200"/>
          <p14:tracePt t="29804" x="7626350" y="3268663"/>
          <p14:tracePt t="29829" x="7634288" y="3276600"/>
          <p14:tracePt t="29855" x="7634288" y="3295650"/>
          <p14:tracePt t="29880" x="7634288" y="3313113"/>
          <p14:tracePt t="29905" x="7634288" y="3322638"/>
          <p14:tracePt t="29930" x="7634288" y="3330575"/>
          <p14:tracePt t="29955" x="7634288" y="3357563"/>
          <p14:tracePt t="29980" x="7634288" y="3375025"/>
          <p14:tracePt t="30006" x="7634288" y="3384550"/>
          <p14:tracePt t="30132" x="7634288" y="3375025"/>
          <p14:tracePt t="30140" x="7634288" y="3367088"/>
          <p14:tracePt t="30156" x="7634288" y="3340100"/>
          <p14:tracePt t="30181" x="7653338" y="3197225"/>
          <p14:tracePt t="30206" x="7661275" y="3062288"/>
          <p14:tracePt t="30231" x="7661275" y="3000375"/>
          <p14:tracePt t="30256" x="7661275" y="2911475"/>
          <p14:tracePt t="30281" x="7653338" y="2795588"/>
          <p14:tracePt t="30307" x="7634288" y="2741613"/>
          <p14:tracePt t="30332" x="7626350" y="2724150"/>
          <p14:tracePt t="30357" x="7616825" y="2670175"/>
          <p14:tracePt t="30382" x="7616825" y="2652713"/>
          <p14:tracePt t="30407" x="7616825" y="2633663"/>
          <p14:tracePt t="30432" x="7608888" y="2608263"/>
          <p14:tracePt t="30457" x="7599363" y="2544763"/>
          <p14:tracePt t="30483" x="7589838" y="2482850"/>
          <p14:tracePt t="30507" x="7581900" y="2393950"/>
          <p14:tracePt t="30532" x="7572375" y="2330450"/>
          <p14:tracePt t="30558" x="7562850" y="2205038"/>
          <p14:tracePt t="30583" x="7562850" y="2116138"/>
          <p14:tracePt t="30608" x="7562850" y="2089150"/>
          <p14:tracePt t="30633" x="7562850" y="2062163"/>
          <p14:tracePt t="30657" x="7554913" y="2027238"/>
          <p14:tracePt t="30683" x="7545388" y="1973263"/>
          <p14:tracePt t="30708" x="7545388" y="1946275"/>
          <p14:tracePt t="30733" x="7545388" y="1919288"/>
          <p14:tracePt t="30758" x="7545388" y="1901825"/>
          <p14:tracePt t="30783" x="7545388" y="1874838"/>
          <p14:tracePt t="30808" x="7545388" y="1847850"/>
          <p14:tracePt t="30833" x="7545388" y="1830388"/>
          <p14:tracePt t="30922" x="7554913" y="1830388"/>
          <p14:tracePt t="30952" x="7554913" y="1822450"/>
          <p14:tracePt t="31024" x="7554913" y="1830388"/>
          <p14:tracePt t="31030" x="7562850" y="1839913"/>
          <p14:tracePt t="31046" x="7562850" y="1847850"/>
          <p14:tracePt t="31059" x="7572375" y="1866900"/>
          <p14:tracePt t="31085" x="7589838" y="1901825"/>
          <p14:tracePt t="31110" x="7599363" y="1911350"/>
          <p14:tracePt t="31134" x="7616825" y="1973263"/>
          <p14:tracePt t="31159" x="7626350" y="2017713"/>
          <p14:tracePt t="31184" x="7634288" y="2027238"/>
          <p14:tracePt t="31210" x="7634288" y="2036763"/>
          <p14:tracePt t="31235" x="7653338" y="2071688"/>
          <p14:tracePt t="31260" x="7670800" y="2116138"/>
          <p14:tracePt t="31664" x="7661275" y="2116138"/>
          <p14:tracePt t="31671" x="7653338" y="2116138"/>
          <p14:tracePt t="31687" x="7608888" y="2116138"/>
          <p14:tracePt t="31711" x="7473950" y="2116138"/>
          <p14:tracePt t="31737" x="7375525" y="2116138"/>
          <p14:tracePt t="31762" x="7296150" y="2116138"/>
          <p14:tracePt t="31787" x="7197725" y="2125663"/>
          <p14:tracePt t="31812" x="7081838" y="2152650"/>
          <p14:tracePt t="31837" x="6991350" y="2170113"/>
          <p14:tracePt t="31863" x="6902450" y="2170113"/>
          <p14:tracePt t="31887" x="6831013" y="2179638"/>
          <p14:tracePt t="31912" x="6759575" y="2197100"/>
          <p14:tracePt t="31937" x="6661150" y="2205038"/>
          <p14:tracePt t="31962" x="6608763" y="2214563"/>
          <p14:tracePt t="31987" x="6554788" y="2224088"/>
          <p14:tracePt t="32013" x="6500813" y="2224088"/>
          <p14:tracePt t="32038" x="6446838" y="2241550"/>
          <p14:tracePt t="32063" x="6394450" y="2251075"/>
          <p14:tracePt t="32088" x="6330950" y="2268538"/>
          <p14:tracePt t="32114" x="6296025" y="2276475"/>
          <p14:tracePt t="32139" x="6269038" y="2286000"/>
          <p14:tracePt t="32164" x="6197600" y="2286000"/>
          <p14:tracePt t="32189" x="6126163" y="2295525"/>
          <p14:tracePt t="32214" x="6037263" y="2295525"/>
          <p14:tracePt t="32239" x="5938838" y="2295525"/>
          <p14:tracePt t="32264" x="5840413" y="2276475"/>
          <p14:tracePt t="32289" x="5776913" y="2268538"/>
          <p14:tracePt t="32314" x="5705475" y="2259013"/>
          <p14:tracePt t="32339" x="5680075" y="2251075"/>
          <p14:tracePt t="32364" x="5670550" y="2251075"/>
          <p14:tracePt t="32391" x="5661025" y="2251075"/>
          <p14:tracePt t="32414" x="5661025" y="2241550"/>
          <p14:tracePt t="32440" x="5643563" y="2241550"/>
          <p14:tracePt t="32490" x="5634038" y="2232025"/>
          <p14:tracePt t="32515" x="5589588" y="2197100"/>
          <p14:tracePt t="32540" x="5465763" y="2125663"/>
          <p14:tracePt t="32565" x="5419725" y="2108200"/>
          <p14:tracePt t="32590" x="5384800" y="2089150"/>
          <p14:tracePt t="32616" x="5303838" y="2062163"/>
          <p14:tracePt t="32640" x="5241925" y="2044700"/>
          <p14:tracePt t="32665" x="5197475" y="2036763"/>
          <p14:tracePt t="32690" x="5187950" y="2027238"/>
          <p14:tracePt t="32740" x="5160963" y="2017713"/>
          <p14:tracePt t="32765" x="5133975" y="2017713"/>
          <p14:tracePt t="32791" x="5116513" y="2017713"/>
          <p14:tracePt t="32816" x="5108575" y="2017713"/>
          <p14:tracePt t="36165" x="5116513" y="2017713"/>
          <p14:tracePt t="36188" x="5126038" y="2017713"/>
          <p14:tracePt t="36196" x="5126038" y="2027238"/>
          <p14:tracePt t="36237" x="5133975" y="2027238"/>
          <p14:tracePt t="36243" x="5143500" y="2027238"/>
          <p14:tracePt t="36254" x="5160963" y="2027238"/>
          <p14:tracePt t="36279" x="5286375" y="2044700"/>
          <p14:tracePt t="36304" x="5491163" y="2062163"/>
          <p14:tracePt t="36329" x="5680075" y="2062163"/>
          <p14:tracePt t="36355" x="5741988" y="2062163"/>
          <p14:tracePt t="36379" x="5875338" y="2062163"/>
          <p14:tracePt t="36405" x="6037263" y="2062163"/>
          <p14:tracePt t="36408" x="6116638" y="2062163"/>
          <p14:tracePt t="36430" x="6491288" y="2089150"/>
          <p14:tracePt t="36455" x="7089775" y="2160588"/>
          <p14:tracePt t="36480" x="7626350" y="2170113"/>
          <p14:tracePt t="36505" x="7974013" y="2152650"/>
          <p14:tracePt t="36530" x="8161338" y="2062163"/>
          <p14:tracePt t="36555" x="8205788" y="2027238"/>
          <p14:tracePt t="36580" x="8205788" y="2017713"/>
          <p14:tracePt t="36630" x="8215313" y="2000250"/>
          <p14:tracePt t="36655" x="8215313" y="1955800"/>
          <p14:tracePt t="36680" x="8215313" y="1919288"/>
          <p14:tracePt t="36706" x="8224838" y="1911350"/>
          <p14:tracePt t="36731" x="8224838" y="1901825"/>
          <p14:tracePt t="36869" x="8224838" y="1893888"/>
          <p14:tracePt t="36885" x="8205788" y="1893888"/>
          <p14:tracePt t="36893" x="8170863" y="1893888"/>
          <p14:tracePt t="36907" x="8072438" y="1884363"/>
          <p14:tracePt t="36932" x="7823200" y="1884363"/>
          <p14:tracePt t="36957" x="7705725" y="1893888"/>
          <p14:tracePt t="36982" x="7697788" y="1901825"/>
          <p14:tracePt t="37087" x="7688263" y="1901825"/>
          <p14:tracePt t="37119" x="7688263" y="1911350"/>
          <p14:tracePt t="37205" x="7680325" y="1919288"/>
          <p14:tracePt t="37243" x="7680325" y="1928813"/>
          <p14:tracePt t="37313" x="7680325" y="1938338"/>
          <p14:tracePt t="37321" x="7688263" y="1946275"/>
          <p14:tracePt t="37337" x="7697788" y="1946275"/>
          <p14:tracePt t="37358" x="7705725" y="1955800"/>
          <p14:tracePt t="37384" x="7705725" y="1965325"/>
          <p14:tracePt t="37409" x="7724775" y="1973263"/>
          <p14:tracePt t="37434" x="7724775" y="1990725"/>
          <p14:tracePt t="37459" x="7742238" y="2009775"/>
          <p14:tracePt t="37484" x="7769225" y="2081213"/>
          <p14:tracePt t="37509" x="7777163" y="2116138"/>
          <p14:tracePt t="37534" x="7796213" y="2160588"/>
          <p14:tracePt t="37559" x="7823200" y="2241550"/>
          <p14:tracePt t="37584" x="7823200" y="2286000"/>
          <p14:tracePt t="37609" x="7831138" y="2303463"/>
          <p14:tracePt t="37634" x="7831138" y="2339975"/>
          <p14:tracePt t="37659" x="7831138" y="2384425"/>
          <p14:tracePt t="37684" x="7831138" y="2411413"/>
          <p14:tracePt t="37710" x="7831138" y="2438400"/>
          <p14:tracePt t="37735" x="7831138" y="2465388"/>
          <p14:tracePt t="37760" x="7831138" y="2500313"/>
          <p14:tracePt t="37785" x="7831138" y="2527300"/>
          <p14:tracePt t="37810" x="7831138" y="2598738"/>
          <p14:tracePt t="37835" x="7831138" y="2687638"/>
          <p14:tracePt t="37860" x="7840663" y="2776538"/>
          <p14:tracePt t="37910" x="7840663" y="2803525"/>
          <p14:tracePt t="37936" x="7840663" y="2874963"/>
          <p14:tracePt t="37961" x="7848600" y="2928938"/>
          <p14:tracePt t="37986" x="7848600" y="2938463"/>
          <p14:tracePt t="38026" x="7848600" y="2946400"/>
          <p14:tracePt t="38042" x="7848600" y="2955925"/>
          <p14:tracePt t="38061" x="7848600" y="2965450"/>
          <p14:tracePt t="38086" x="7848600" y="2973388"/>
          <p14:tracePt t="38424" x="7858125" y="2973388"/>
          <p14:tracePt t="41495" x="7848600" y="2938463"/>
          <p14:tracePt t="41504" x="7769225" y="2847975"/>
          <p14:tracePt t="41524" x="7446963" y="2536825"/>
          <p14:tracePt t="41549" x="7205663" y="2330450"/>
          <p14:tracePt t="41575" x="7089775" y="2214563"/>
          <p14:tracePt t="41600" x="6634163" y="1803400"/>
          <p14:tracePt t="41625" x="5768975" y="1223963"/>
          <p14:tracePt t="41649" x="5465763" y="1044575"/>
          <p14:tracePt t="41674" x="5276850" y="911225"/>
          <p14:tracePt t="41700" x="5081588" y="750888"/>
          <p14:tracePt t="41725" x="4902200" y="633413"/>
          <p14:tracePt t="41750" x="4884738" y="633413"/>
          <p14:tracePt t="41775" x="4803775" y="625475"/>
          <p14:tracePt t="41800" x="4303713" y="571500"/>
          <p14:tracePt t="41825" x="3616325" y="419100"/>
          <p14:tracePt t="41850" x="2946400" y="268288"/>
          <p14:tracePt t="41876" x="2303463" y="152400"/>
          <p14:tracePt t="41900" x="1027113" y="0"/>
          <p14:tracePt t="43056" x="4714875" y="3795713"/>
          <p14:tracePt t="43072" x="4724400" y="3795713"/>
          <p14:tracePt t="43087" x="4741863" y="3795713"/>
          <p14:tracePt t="43108" x="4768850" y="3795713"/>
          <p14:tracePt t="43133" x="5000625" y="3795713"/>
          <p14:tracePt t="43158" x="5465763" y="3795713"/>
          <p14:tracePt t="43183" x="5830888" y="3795713"/>
          <p14:tracePt t="43208" x="6188075" y="3786188"/>
          <p14:tracePt t="43233" x="6411913" y="3786188"/>
          <p14:tracePt t="43259" x="6473825" y="3786188"/>
          <p14:tracePt t="43415" x="6483350" y="3786188"/>
          <p14:tracePt t="43526" x="6491288" y="3786188"/>
          <p14:tracePt t="43650" x="6510338" y="3776663"/>
          <p14:tracePt t="43658" x="6518275" y="3768725"/>
          <p14:tracePt t="43666" x="6599238" y="3732213"/>
          <p14:tracePt t="43685" x="6823075" y="3652838"/>
          <p14:tracePt t="43710" x="7143750" y="3562350"/>
          <p14:tracePt t="43735" x="7439025" y="3517900"/>
          <p14:tracePt t="43760" x="7518400" y="3509963"/>
          <p14:tracePt t="43786" x="7554913" y="3509963"/>
          <p14:tracePt t="43811" x="7572375" y="3509963"/>
          <p14:tracePt t="43836" x="7581900" y="3509963"/>
          <p14:tracePt t="43860" x="7616825" y="3500438"/>
          <p14:tracePt t="43885" x="7732713" y="3482975"/>
          <p14:tracePt t="43911" x="7804150" y="3465513"/>
          <p14:tracePt t="43936" x="7848600" y="3455988"/>
          <p14:tracePt t="43961" x="7956550" y="3429000"/>
          <p14:tracePt t="43986" x="8072438" y="3411538"/>
          <p14:tracePt t="44011" x="8180388" y="3384550"/>
          <p14:tracePt t="44036" x="8205788" y="3384550"/>
          <p14:tracePt t="44062" x="8224838" y="3375025"/>
          <p14:tracePt t="44087" x="8269288" y="3375025"/>
          <p14:tracePt t="44112" x="8277225" y="3375025"/>
          <p14:tracePt t="44137" x="8277225" y="3367088"/>
          <p14:tracePt t="44162" x="8286750" y="3367088"/>
          <p14:tracePt t="44187" x="8313738" y="3375025"/>
          <p14:tracePt t="44212" x="8358188" y="3411538"/>
          <p14:tracePt t="44237" x="8394700" y="3455988"/>
          <p14:tracePt t="44262" x="8474075" y="3571875"/>
          <p14:tracePt t="44287" x="8616950" y="3768725"/>
          <p14:tracePt t="44312" x="8742363" y="3956050"/>
          <p14:tracePt t="44338" x="8867775" y="4133850"/>
          <p14:tracePt t="44362" x="8875713" y="4133850"/>
          <p14:tracePt t="44413" x="8875713" y="4143375"/>
          <p14:tracePt t="44454" x="8875713" y="4152900"/>
          <p14:tracePt t="44478" x="8875713" y="4160838"/>
          <p14:tracePt t="44488" x="8875713" y="4170363"/>
          <p14:tracePt t="44513" x="8875713" y="4224338"/>
          <p14:tracePt t="44538" x="8875713" y="4259263"/>
          <p14:tracePt t="44564" x="8875713" y="4295775"/>
          <p14:tracePt t="44588" x="8875713" y="4313238"/>
          <p14:tracePt t="44613" x="8875713" y="4340225"/>
          <p14:tracePt t="44638" x="8867775" y="4367213"/>
          <p14:tracePt t="44664" x="8858250" y="4375150"/>
          <p14:tracePt t="44689" x="8823325" y="4411663"/>
          <p14:tracePt t="44714" x="8796338" y="4438650"/>
          <p14:tracePt t="44739" x="8769350" y="4465638"/>
          <p14:tracePt t="44764" x="8732838" y="4483100"/>
          <p14:tracePt t="44790" x="8643938" y="4510088"/>
          <p14:tracePt t="44815" x="8537575" y="4537075"/>
          <p14:tracePt t="44839" x="8447088" y="4545013"/>
          <p14:tracePt t="44864" x="8323263" y="4554538"/>
          <p14:tracePt t="44889" x="8251825" y="4554538"/>
          <p14:tracePt t="44914" x="8205788" y="4554538"/>
          <p14:tracePt t="44939" x="8153400" y="4554538"/>
          <p14:tracePt t="44965" x="8045450" y="4554538"/>
          <p14:tracePt t="44990" x="7920038" y="4554538"/>
          <p14:tracePt t="45015" x="7705725" y="4518025"/>
          <p14:tracePt t="45040" x="7500938" y="4465638"/>
          <p14:tracePt t="45065" x="7456488" y="4429125"/>
          <p14:tracePt t="45090" x="7429500" y="4375150"/>
          <p14:tracePt t="45115" x="7375525" y="4241800"/>
          <p14:tracePt t="45140" x="7331075" y="4089400"/>
          <p14:tracePt t="45166" x="7313613" y="3990975"/>
          <p14:tracePt t="45191" x="7304088" y="3919538"/>
          <p14:tracePt t="45216" x="7296150" y="3830638"/>
          <p14:tracePt t="45241" x="7269163" y="3741738"/>
          <p14:tracePt t="45266" x="7259638" y="3652838"/>
          <p14:tracePt t="45291" x="7259638" y="3598863"/>
          <p14:tracePt t="45316" x="7259638" y="3527425"/>
          <p14:tracePt t="45341" x="7259638" y="3473450"/>
          <p14:tracePt t="45366" x="7259638" y="3411538"/>
          <p14:tracePt t="45392" x="7259638" y="3303588"/>
          <p14:tracePt t="45416" x="7269163" y="3251200"/>
          <p14:tracePt t="45441" x="7286625" y="3187700"/>
          <p14:tracePt t="45467" x="7304088" y="3152775"/>
          <p14:tracePt t="45492" x="7323138" y="3116263"/>
          <p14:tracePt t="45517" x="7358063" y="3071813"/>
          <p14:tracePt t="45542" x="7375525" y="3062288"/>
          <p14:tracePt t="45602" x="7385050" y="3062288"/>
          <p14:tracePt t="45619" x="7402513" y="3062288"/>
          <p14:tracePt t="45642" x="7473950" y="3054350"/>
          <p14:tracePt t="45667" x="7643813" y="3044825"/>
          <p14:tracePt t="45693" x="7786688" y="3044825"/>
          <p14:tracePt t="45718" x="7894638" y="3044825"/>
          <p14:tracePt t="45743" x="7966075" y="3062288"/>
          <p14:tracePt t="45768" x="8062913" y="3081338"/>
          <p14:tracePt t="45793" x="8161338" y="3098800"/>
          <p14:tracePt t="45818" x="8277225" y="3098800"/>
          <p14:tracePt t="45843" x="8385175" y="3098800"/>
          <p14:tracePt t="45868" x="8510588" y="3133725"/>
          <p14:tracePt t="45893" x="8537575" y="3143250"/>
          <p14:tracePt t="45918" x="8545513" y="3143250"/>
          <p14:tracePt t="45943" x="8572500" y="3170238"/>
          <p14:tracePt t="45968" x="8634413" y="3214688"/>
          <p14:tracePt t="45994" x="8769350" y="3330575"/>
          <p14:tracePt t="46019" x="8867775" y="3429000"/>
          <p14:tracePt t="46044" x="8902700" y="3482975"/>
          <p14:tracePt t="46069" x="8929688" y="3536950"/>
          <p14:tracePt t="46094" x="8974138" y="3616325"/>
          <p14:tracePt t="46119" x="9001125" y="3687763"/>
          <p14:tracePt t="46144" x="9010650" y="3724275"/>
          <p14:tracePt t="46170" x="9018588" y="3751263"/>
          <p14:tracePt t="46195" x="9028113" y="3759200"/>
          <p14:tracePt t="46220" x="9028113" y="3776663"/>
          <p14:tracePt t="46245" x="9028113" y="3786188"/>
          <p14:tracePt t="46270" x="9028113" y="3795713"/>
          <p14:tracePt t="46295" x="9037638" y="3813175"/>
          <p14:tracePt t="46320" x="9037638" y="3822700"/>
          <p14:tracePt t="46377" x="9037638" y="3830638"/>
          <p14:tracePt t="46447" x="9037638" y="3840163"/>
          <p14:tracePt t="46463" x="9037638" y="3848100"/>
          <p14:tracePt t="46487" x="9037638" y="3857625"/>
          <p14:tracePt t="46495" x="9018588" y="3875088"/>
          <p14:tracePt t="46521" x="8991600" y="3919538"/>
          <p14:tracePt t="46546" x="8956675" y="3983038"/>
          <p14:tracePt t="46571" x="8939213" y="4027488"/>
          <p14:tracePt t="46596" x="8875713" y="4098925"/>
          <p14:tracePt t="46621" x="8831263" y="4133850"/>
          <p14:tracePt t="46646" x="8786813" y="4170363"/>
          <p14:tracePt t="46671" x="8724900" y="4214813"/>
          <p14:tracePt t="46697" x="8609013" y="4251325"/>
          <p14:tracePt t="46722" x="8491538" y="4276725"/>
          <p14:tracePt t="46747" x="8394700" y="4276725"/>
          <p14:tracePt t="46772" x="8304213" y="4276725"/>
          <p14:tracePt t="46797" x="8242300" y="4276725"/>
          <p14:tracePt t="46822" x="8180388" y="4286250"/>
          <p14:tracePt t="46847" x="8134350" y="4286250"/>
          <p14:tracePt t="46872" x="8099425" y="4286250"/>
          <p14:tracePt t="46897" x="8045450" y="4286250"/>
          <p14:tracePt t="46923" x="7991475" y="4276725"/>
          <p14:tracePt t="46947" x="7983538" y="4276725"/>
          <p14:tracePt t="46998" x="7974013" y="4276725"/>
          <p14:tracePt t="47023" x="7966075" y="4276725"/>
          <p14:tracePt t="47074" x="7966075" y="4268788"/>
          <p14:tracePt t="47416" x="7974013" y="4268788"/>
          <p14:tracePt t="49425" x="7974013" y="4259263"/>
          <p14:tracePt t="49449" x="7966075" y="4251325"/>
          <p14:tracePt t="49457" x="7947025" y="4241800"/>
          <p14:tracePt t="49465" x="7929563" y="4224338"/>
          <p14:tracePt t="49482" x="7885113" y="4197350"/>
          <p14:tracePt t="49507" x="7804150" y="4143375"/>
          <p14:tracePt t="49532" x="7697788" y="4054475"/>
          <p14:tracePt t="49558" x="7599363" y="3946525"/>
          <p14:tracePt t="49583" x="7581900" y="3919538"/>
          <p14:tracePt t="49608" x="7572375" y="3902075"/>
          <p14:tracePt t="49637" x="7572375" y="3894138"/>
          <p14:tracePt t="49667" x="7562850" y="3884613"/>
          <p14:tracePt t="49691" x="7562850" y="3875088"/>
          <p14:tracePt t="49731" x="7562850" y="3867150"/>
          <p14:tracePt t="49739" x="7554913" y="3857625"/>
          <p14:tracePt t="49761" x="7545388" y="3848100"/>
          <p14:tracePt t="49785" x="7545388" y="3840163"/>
          <p14:tracePt t="49831" x="7545388" y="3830638"/>
          <p14:tracePt t="49903" x="7545388" y="3822700"/>
          <p14:tracePt t="49917" x="7545388" y="3795713"/>
          <p14:tracePt t="49934" x="7562850" y="3751263"/>
          <p14:tracePt t="49959" x="7581900" y="3670300"/>
          <p14:tracePt t="49984" x="7616825" y="3554413"/>
          <p14:tracePt t="50009" x="7643813" y="3429000"/>
          <p14:tracePt t="50034" x="7680325" y="3232150"/>
          <p14:tracePt t="50059" x="7688263" y="3214688"/>
          <p14:tracePt t="50110" x="7688263" y="3205163"/>
          <p14:tracePt t="50137" x="7697788" y="3205163"/>
          <p14:tracePt t="50160" x="7697788" y="3197225"/>
          <p14:tracePt t="50185" x="7697788" y="3179763"/>
          <p14:tracePt t="50210" x="7715250" y="3160713"/>
          <p14:tracePt t="50235" x="7715250" y="3143250"/>
          <p14:tracePt t="50260" x="7724775" y="3125788"/>
          <p14:tracePt t="50285" x="7724775" y="3116263"/>
          <p14:tracePt t="50310" x="7732713" y="3108325"/>
          <p14:tracePt t="50360" x="7732713" y="3098800"/>
          <p14:tracePt t="50700" x="7732713" y="3089275"/>
          <p14:tracePt t="51012" x="7742238" y="3089275"/>
          <p14:tracePt t="51081" x="7751763" y="3089275"/>
          <p14:tracePt t="51090" x="7759700" y="3089275"/>
          <p14:tracePt t="51113" x="7777163" y="3071813"/>
          <p14:tracePt t="51138" x="7804150" y="3054350"/>
          <p14:tracePt t="51164" x="7823200" y="3036888"/>
          <p14:tracePt t="51189" x="7840663" y="3009900"/>
          <p14:tracePt t="51214" x="7848600" y="3009900"/>
          <p14:tracePt t="51239" x="7858125" y="3000375"/>
          <p14:tracePt t="51278" x="7858125" y="2990850"/>
          <p14:tracePt t="51289" x="7867650" y="2990850"/>
          <p14:tracePt t="51315" x="7875588" y="2982913"/>
          <p14:tracePt t="51339" x="7875588" y="2973388"/>
          <p14:tracePt t="51364" x="7885113" y="2965450"/>
          <p14:tracePt t="51414" x="7894638" y="2965450"/>
          <p14:tracePt t="51785" x="7902575" y="2965450"/>
          <p14:tracePt t="51793" x="7920038" y="2955925"/>
          <p14:tracePt t="51801" x="7920038" y="2946400"/>
          <p14:tracePt t="51816" x="7929563" y="2938463"/>
          <p14:tracePt t="51871" x="7939088" y="2938463"/>
          <p14:tracePt t="51893" x="7947025" y="2938463"/>
          <p14:tracePt t="51933" x="7956550" y="2928938"/>
          <p14:tracePt t="51949" x="7974013" y="2919413"/>
          <p14:tracePt t="51966" x="7991475" y="2911475"/>
          <p14:tracePt t="51992" x="8001000" y="2894013"/>
          <p14:tracePt t="52042" x="8001000" y="2884488"/>
          <p14:tracePt t="52098" x="8001000" y="2874963"/>
          <p14:tracePt t="52144" x="7991475" y="2874963"/>
          <p14:tracePt t="52152" x="7983538" y="2874963"/>
          <p14:tracePt t="52167" x="7920038" y="2874963"/>
          <p14:tracePt t="52193" x="7769225" y="2874963"/>
          <p14:tracePt t="52218" x="7473950" y="2874963"/>
          <p14:tracePt t="52243" x="7296150" y="2867025"/>
          <p14:tracePt t="52324" x="7304088" y="2857500"/>
          <p14:tracePt t="52332" x="7323138" y="2847975"/>
          <p14:tracePt t="52343" x="7348538" y="2830513"/>
          <p14:tracePt t="52368" x="7518400" y="2759075"/>
          <p14:tracePt t="52393" x="7804150" y="2705100"/>
          <p14:tracePt t="52418" x="7974013" y="2697163"/>
          <p14:tracePt t="52443" x="8037513" y="2697163"/>
          <p14:tracePt t="52614" x="8027988" y="2705100"/>
          <p14:tracePt t="52630" x="8027988" y="2714625"/>
          <p14:tracePt t="52636" x="8018463" y="2714625"/>
          <p14:tracePt t="52644" x="8010525" y="2714625"/>
          <p14:tracePt t="52669" x="7974013" y="2732088"/>
          <p14:tracePt t="52695" x="7947025" y="2741613"/>
          <p14:tracePt t="52720" x="7939088" y="2741613"/>
          <p14:tracePt t="52770" x="7929563" y="2751138"/>
          <p14:tracePt t="52795" x="7912100" y="2751138"/>
          <p14:tracePt t="52820" x="7885113" y="2768600"/>
          <p14:tracePt t="52845" x="7848600" y="2776538"/>
          <p14:tracePt t="52870" x="7831138" y="2786063"/>
          <p14:tracePt t="52950" x="7840663" y="2786063"/>
          <p14:tracePt t="52958" x="7848600" y="2786063"/>
          <p14:tracePt t="52970" x="7867650" y="2786063"/>
          <p14:tracePt t="52995" x="8045450" y="2786063"/>
          <p14:tracePt t="53021" x="8143875" y="2786063"/>
          <p14:tracePt t="53129" x="8134350" y="2795588"/>
          <p14:tracePt t="53137" x="8116888" y="2813050"/>
          <p14:tracePt t="53146" x="8089900" y="2822575"/>
          <p14:tracePt t="53171" x="8045450" y="2857500"/>
          <p14:tracePt t="53196" x="8001000" y="2884488"/>
          <p14:tracePt t="53221" x="7966075" y="2911475"/>
          <p14:tracePt t="53247" x="7947025" y="2919413"/>
          <p14:tracePt t="53272" x="7894638" y="2946400"/>
          <p14:tracePt t="53297" x="7885113" y="2965450"/>
          <p14:tracePt t="54637" x="7875588" y="2965450"/>
          <p14:tracePt t="54645" x="7867650" y="2965450"/>
          <p14:tracePt t="54653" x="7858125" y="2973388"/>
          <p14:tracePt t="54677" x="7813675" y="2982913"/>
          <p14:tracePt t="54702" x="7804150" y="2990850"/>
          <p14:tracePt t="54771" x="7804150" y="3000375"/>
          <p14:tracePt t="55021" x="7804150" y="3009900"/>
          <p14:tracePt t="55030" x="7804150" y="3036888"/>
          <p14:tracePt t="55053" x="7840663" y="3214688"/>
          <p14:tracePt t="55078" x="7848600" y="3276600"/>
          <p14:tracePt t="55103" x="7858125" y="3313113"/>
          <p14:tracePt t="55128" x="7858125" y="3322638"/>
          <p14:tracePt t="55194" x="7858125" y="3330575"/>
          <p14:tracePt t="55224" x="7858125" y="3340100"/>
          <p14:tracePt t="55232" x="7858125" y="3348038"/>
          <p14:tracePt t="55254" x="7858125" y="3384550"/>
          <p14:tracePt t="55279" x="7858125" y="3473450"/>
          <p14:tracePt t="55304" x="7858125" y="3527425"/>
          <p14:tracePt t="55329" x="7858125" y="3554413"/>
          <p14:tracePt t="55661" x="7858125" y="3536950"/>
          <p14:tracePt t="55670" x="7858125" y="3517900"/>
          <p14:tracePt t="55681" x="7867650" y="3482975"/>
          <p14:tracePt t="55706" x="7875588" y="3330575"/>
          <p14:tracePt t="55731" x="7885113" y="3187700"/>
          <p14:tracePt t="55756" x="7894638" y="3081338"/>
          <p14:tracePt t="55781" x="7894638" y="3000375"/>
          <p14:tracePt t="55806" x="7894638" y="2919413"/>
          <p14:tracePt t="55832" x="7894638" y="2847975"/>
          <p14:tracePt t="55856" x="7885113" y="2813050"/>
          <p14:tracePt t="55881" x="7885113" y="2795588"/>
          <p14:tracePt t="55907" x="7875588" y="2795588"/>
          <p14:tracePt t="55932" x="7867650" y="2768600"/>
          <p14:tracePt t="55957" x="7867650" y="2759075"/>
          <p14:tracePt t="55982" x="7867650" y="2741613"/>
          <p14:tracePt t="56007" x="7867650" y="2724150"/>
          <p14:tracePt t="56032" x="7858125" y="2714625"/>
          <p14:tracePt t="56114" x="7858125" y="2705100"/>
          <p14:tracePt t="57130" x="7848600" y="2705100"/>
          <p14:tracePt t="57138" x="7840663" y="2705100"/>
          <p14:tracePt t="57146" x="7823200" y="2697163"/>
          <p14:tracePt t="57161" x="7796213" y="2679700"/>
          <p14:tracePt t="57186" x="7777163" y="2625725"/>
          <p14:tracePt t="57212" x="7724775" y="2455863"/>
          <p14:tracePt t="57237" x="7688263" y="2241550"/>
          <p14:tracePt t="57262" x="7688263" y="2133600"/>
          <p14:tracePt t="57287" x="7705725" y="1955800"/>
          <p14:tracePt t="57312" x="7751763" y="1857375"/>
          <p14:tracePt t="57337" x="7786688" y="1812925"/>
          <p14:tracePt t="57362" x="7786688" y="1803400"/>
          <p14:tracePt t="57459" x="7786688" y="1795463"/>
          <p14:tracePt t="57491" x="7786688" y="1785938"/>
          <p14:tracePt t="57498" x="7777163" y="1785938"/>
          <p14:tracePt t="57514" x="7769225" y="1785938"/>
          <p14:tracePt t="57538" x="7751763" y="1785938"/>
          <p14:tracePt t="57563" x="7724775" y="1785938"/>
          <p14:tracePt t="57588" x="7697788" y="1785938"/>
          <p14:tracePt t="57670" x="7688263" y="1795463"/>
          <p14:tracePt t="57749" x="7705725" y="1795463"/>
          <p14:tracePt t="57757" x="7715250" y="1776413"/>
          <p14:tracePt t="57765" x="7732713" y="1768475"/>
          <p14:tracePt t="57789" x="7804150" y="1724025"/>
          <p14:tracePt t="57814" x="7966075" y="1633538"/>
          <p14:tracePt t="57839" x="8054975" y="1589088"/>
          <p14:tracePt t="57864" x="8072438" y="1589088"/>
          <p14:tracePt t="57921" x="8081963" y="1589088"/>
          <p14:tracePt t="57943" x="8081963" y="1581150"/>
          <p14:tracePt t="57964" x="8089900" y="1571625"/>
          <p14:tracePt t="57990" x="8197850" y="1517650"/>
          <p14:tracePt t="58014" x="8296275" y="1455738"/>
          <p14:tracePt t="58040" x="8358188" y="1401763"/>
          <p14:tracePt t="58065" x="8375650" y="1384300"/>
          <p14:tracePt t="58090" x="8385175" y="1366838"/>
          <p14:tracePt t="58115" x="8429625" y="1330325"/>
          <p14:tracePt t="58140" x="8439150" y="1312863"/>
          <p14:tracePt t="59053" x="8439150" y="1322388"/>
          <p14:tracePt t="59061" x="8429625" y="1322388"/>
          <p14:tracePt t="59069" x="8402638" y="1339850"/>
          <p14:tracePt t="59094" x="8232775" y="1428750"/>
          <p14:tracePt t="59119" x="8161338" y="1473200"/>
          <p14:tracePt t="59144" x="8116888" y="1500188"/>
          <p14:tracePt t="59169" x="8072438" y="1544638"/>
          <p14:tracePt t="59194" x="7956550" y="1616075"/>
          <p14:tracePt t="59219" x="7661275" y="1724025"/>
          <p14:tracePt t="59244" x="7277100" y="1812925"/>
          <p14:tracePt t="59269" x="7062788" y="1866900"/>
          <p14:tracePt t="59294" x="6911975" y="1946275"/>
          <p14:tracePt t="59320" x="6724650" y="2054225"/>
          <p14:tracePt t="59345" x="6545263" y="2160588"/>
          <p14:tracePt t="59369" x="6402388" y="2251075"/>
          <p14:tracePt t="59395" x="6313488" y="2303463"/>
          <p14:tracePt t="59420" x="6170613" y="2401888"/>
          <p14:tracePt t="59445" x="6062663" y="2465388"/>
          <p14:tracePt t="59470" x="6000750" y="2509838"/>
          <p14:tracePt t="59495" x="5965825" y="2544763"/>
          <p14:tracePt t="59520" x="5946775" y="2562225"/>
          <p14:tracePt t="59545" x="5919788" y="2562225"/>
          <p14:tracePt t="59571" x="5902325" y="2581275"/>
          <p14:tracePt t="59595" x="5875338" y="2589213"/>
          <p14:tracePt t="59620" x="5857875" y="2598738"/>
          <p14:tracePt t="59646" x="5848350" y="2598738"/>
          <p14:tracePt t="59671" x="5803900" y="2616200"/>
          <p14:tracePt t="59696" x="5795963" y="2616200"/>
          <p14:tracePt t="60046" x="5803900" y="2616200"/>
          <p14:tracePt t="60054" x="5813425" y="2616200"/>
          <p14:tracePt t="60072" x="5822950" y="2616200"/>
          <p14:tracePt t="60098" x="5857875" y="2608263"/>
          <p14:tracePt t="60122" x="5956300" y="2581275"/>
          <p14:tracePt t="60147" x="6045200" y="2527300"/>
          <p14:tracePt t="60173" x="6143625" y="2455863"/>
          <p14:tracePt t="60198" x="6188075" y="2411413"/>
          <p14:tracePt t="60223" x="6296025" y="2339975"/>
          <p14:tracePt t="60248" x="6402388" y="2268538"/>
          <p14:tracePt t="60273" x="6473825" y="2224088"/>
          <p14:tracePt t="60298" x="6572250" y="2179638"/>
          <p14:tracePt t="60324" x="6796088" y="2098675"/>
          <p14:tracePt t="60348" x="7018338" y="2036763"/>
          <p14:tracePt t="60373" x="7126288" y="1990725"/>
          <p14:tracePt t="60398" x="7242175" y="1919288"/>
          <p14:tracePt t="60424" x="7483475" y="1768475"/>
          <p14:tracePt t="60449" x="7742238" y="1652588"/>
          <p14:tracePt t="60474" x="7875588" y="1616075"/>
          <p14:tracePt t="60499" x="7912100" y="1589088"/>
          <p14:tracePt t="60524" x="7947025" y="1571625"/>
          <p14:tracePt t="60549" x="7966075" y="1554163"/>
          <p14:tracePt t="60574" x="7974013" y="1544638"/>
          <p14:tracePt t="61030" x="7983538" y="1544638"/>
          <p14:tracePt t="61046" x="8001000" y="1554163"/>
          <p14:tracePt t="61054" x="8018463" y="1571625"/>
          <p14:tracePt t="61076" x="8072438" y="1589088"/>
          <p14:tracePt t="61101" x="8259763" y="1652588"/>
          <p14:tracePt t="61126" x="8420100" y="1704975"/>
          <p14:tracePt t="61152" x="8474075" y="1724025"/>
          <p14:tracePt t="61177" x="8510588" y="1741488"/>
          <p14:tracePt t="61202" x="8555038" y="1758950"/>
          <p14:tracePt t="61227" x="8572500" y="1768475"/>
          <p14:tracePt t="61252" x="8599488" y="1795463"/>
          <p14:tracePt t="61277" x="8609013" y="1812925"/>
          <p14:tracePt t="61302" x="8634413" y="1830388"/>
          <p14:tracePt t="61327" x="8680450" y="1874838"/>
          <p14:tracePt t="61352" x="8732838" y="1928813"/>
          <p14:tracePt t="61377" x="8796338" y="2009775"/>
          <p14:tracePt t="61402" x="8831263" y="2044700"/>
          <p14:tracePt t="61428" x="8840788" y="2054225"/>
          <p14:tracePt t="61453" x="8840788" y="2062163"/>
          <p14:tracePt t="61478" x="8848725" y="2071688"/>
          <p14:tracePt t="61503" x="8848725" y="2089150"/>
          <p14:tracePt t="61528" x="8858250" y="2108200"/>
          <p14:tracePt t="61553" x="8875713" y="2160588"/>
          <p14:tracePt t="61578" x="8902700" y="2214563"/>
          <p14:tracePt t="61603" x="8912225" y="2241550"/>
          <p14:tracePt t="61628" x="8920163" y="2286000"/>
          <p14:tracePt t="61653" x="8939213" y="2347913"/>
          <p14:tracePt t="61678" x="8956675" y="2401888"/>
          <p14:tracePt t="61704" x="8956675" y="2455863"/>
          <p14:tracePt t="61729" x="8956675" y="2527300"/>
          <p14:tracePt t="61754" x="8956675" y="2581275"/>
          <p14:tracePt t="61779" x="8956675" y="2598738"/>
          <p14:tracePt t="61804" x="8956675" y="2616200"/>
          <p14:tracePt t="61829" x="8956675" y="2652713"/>
          <p14:tracePt t="61854" x="8939213" y="2679700"/>
          <p14:tracePt t="61879" x="8920163" y="2705100"/>
          <p14:tracePt t="61904" x="8875713" y="2741613"/>
          <p14:tracePt t="61929" x="8813800" y="2768600"/>
          <p14:tracePt t="61954" x="8769350" y="2786063"/>
          <p14:tracePt t="61979" x="8724900" y="2803525"/>
          <p14:tracePt t="62005" x="8609013" y="2830513"/>
          <p14:tracePt t="62030" x="8456613" y="2840038"/>
          <p14:tracePt t="62055" x="8367713" y="2840038"/>
          <p14:tracePt t="62080" x="8296275" y="2840038"/>
          <p14:tracePt t="62105" x="8277225" y="2840038"/>
          <p14:tracePt t="62155" x="8269288" y="2840038"/>
          <p14:tracePt t="62180" x="8242300" y="2822575"/>
          <p14:tracePt t="62206" x="8205788" y="2776538"/>
          <p14:tracePt t="62231" x="8188325" y="2732088"/>
          <p14:tracePt t="62256" x="8161338" y="2687638"/>
          <p14:tracePt t="62281" x="8153400" y="2670175"/>
          <p14:tracePt t="62306" x="8153400" y="2562225"/>
          <p14:tracePt t="62331" x="8153400" y="2465388"/>
          <p14:tracePt t="62356" x="8153400" y="2428875"/>
          <p14:tracePt t="62381" x="8153400" y="2411413"/>
          <p14:tracePt t="62406" x="8188325" y="2330450"/>
          <p14:tracePt t="62431" x="8197850" y="2303463"/>
          <p14:tracePt t="62456" x="8215313" y="2286000"/>
          <p14:tracePt t="62482" x="8251825" y="2259013"/>
          <p14:tracePt t="62506" x="8296275" y="2205038"/>
          <p14:tracePt t="62532" x="8323263" y="2187575"/>
          <p14:tracePt t="62557" x="8348663" y="2152650"/>
          <p14:tracePt t="62582" x="8375650" y="2133600"/>
          <p14:tracePt t="62607" x="8385175" y="2125663"/>
          <p14:tracePt t="62632" x="8394700" y="2125663"/>
          <p14:tracePt t="62657" x="8402638" y="2125663"/>
          <p14:tracePt t="62682" x="8412163" y="2125663"/>
          <p14:tracePt t="62707" x="8456613" y="2125663"/>
          <p14:tracePt t="62733" x="8545513" y="2187575"/>
          <p14:tracePt t="62758" x="8616950" y="2251075"/>
          <p14:tracePt t="62783" x="8626475" y="2276475"/>
          <p14:tracePt t="62808" x="8643938" y="2295525"/>
          <p14:tracePt t="62833" x="8670925" y="2347913"/>
          <p14:tracePt t="62858" x="8680450" y="2419350"/>
          <p14:tracePt t="62883" x="8688388" y="2465388"/>
          <p14:tracePt t="62908" x="8688388" y="2490788"/>
          <p14:tracePt t="62933" x="8697913" y="2544763"/>
          <p14:tracePt t="62958" x="8705850" y="2616200"/>
          <p14:tracePt t="62983" x="8705850" y="2670175"/>
          <p14:tracePt t="63034" x="8705850" y="2679700"/>
          <p14:tracePt t="63059" x="8705850" y="2687638"/>
          <p14:tracePt t="63084" x="8680450" y="2724150"/>
          <p14:tracePt t="63109" x="8680450" y="2741613"/>
          <p14:tracePt t="63134" x="8661400" y="2759075"/>
          <p14:tracePt t="63159" x="8626475" y="2786063"/>
          <p14:tracePt t="63184" x="8599488" y="2803525"/>
          <p14:tracePt t="63209" x="8589963" y="2803525"/>
          <p14:tracePt t="63235" x="8555038" y="2822575"/>
          <p14:tracePt t="63260" x="8528050" y="2830513"/>
          <p14:tracePt t="63285" x="8510588" y="2847975"/>
          <p14:tracePt t="63310" x="8483600" y="2847975"/>
          <p14:tracePt t="63335" x="8466138" y="2847975"/>
          <p14:tracePt t="63483" x="8466138" y="2857500"/>
          <p14:tracePt t="63561" x="8474075" y="2857500"/>
          <p14:tracePt t="63569" x="8483600" y="2857500"/>
          <p14:tracePt t="63586" x="8491538" y="2857500"/>
          <p14:tracePt t="64204" x="8483600" y="2857500"/>
          <p14:tracePt t="64212" x="8474075" y="2857500"/>
          <p14:tracePt t="64218" x="8466138" y="2857500"/>
          <p14:tracePt t="64238" x="8439150" y="2847975"/>
          <p14:tracePt t="64264" x="8323263" y="2795588"/>
          <p14:tracePt t="64289" x="8269288" y="2776538"/>
          <p14:tracePt t="64314" x="8259763" y="2776538"/>
          <p14:tracePt t="64339" x="8259763" y="2768600"/>
          <p14:tracePt t="64389" x="8251825" y="2768600"/>
          <p14:tracePt t="64570" x="8242300" y="2759075"/>
          <p14:tracePt t="64586" x="8232775" y="2759075"/>
          <p14:tracePt t="64594" x="8232775" y="2751138"/>
          <p14:tracePt t="64615" x="8215313" y="2751138"/>
          <p14:tracePt t="64618" x="8205788" y="2741613"/>
          <p14:tracePt t="64640" x="8143875" y="2732088"/>
          <p14:tracePt t="64665" x="8018463" y="2687638"/>
          <p14:tracePt t="64690" x="7894638" y="2625725"/>
          <p14:tracePt t="64715" x="7813675" y="2554288"/>
          <p14:tracePt t="64740" x="7715250" y="2473325"/>
          <p14:tracePt t="64765" x="7527925" y="2366963"/>
          <p14:tracePt t="64790" x="7385050" y="2241550"/>
          <p14:tracePt t="64816" x="7259638" y="2108200"/>
          <p14:tracePt t="64841" x="7161213" y="2000250"/>
          <p14:tracePt t="64865" x="7143750" y="1973263"/>
          <p14:tracePt t="64890" x="7143750" y="1965325"/>
          <p14:tracePt t="64916" x="7126288" y="1938338"/>
          <p14:tracePt t="64941" x="7108825" y="1874838"/>
          <p14:tracePt t="64966" x="7099300" y="1822450"/>
          <p14:tracePt t="64991" x="7081838" y="1758950"/>
          <p14:tracePt t="65016" x="7062788" y="1687513"/>
          <p14:tracePt t="65041" x="7054850" y="1625600"/>
          <p14:tracePt t="65066" x="7054850" y="1544638"/>
          <p14:tracePt t="65091" x="7045325" y="1455738"/>
          <p14:tracePt t="65116" x="7037388" y="1339850"/>
          <p14:tracePt t="65141" x="7037388" y="1187450"/>
          <p14:tracePt t="65166" x="7037388" y="1089025"/>
          <p14:tracePt t="65192" x="7037388" y="990600"/>
          <p14:tracePt t="65217" x="7027863" y="866775"/>
          <p14:tracePt t="65242" x="7027863" y="795338"/>
          <p14:tracePt t="65267" x="7027863" y="731838"/>
          <p14:tracePt t="65292" x="7027863" y="669925"/>
          <p14:tracePt t="65317" x="7027863" y="660400"/>
          <p14:tracePt t="65343" x="7027863" y="652463"/>
          <p14:tracePt t="65368" x="7027863" y="608013"/>
          <p14:tracePt t="65393" x="7027863" y="598488"/>
          <p14:tracePt t="65443" x="7027863" y="588963"/>
          <p14:tracePt t="65710" x="7027863" y="598488"/>
          <p14:tracePt t="65743" x="7027863" y="608013"/>
          <p14:tracePt t="65751" x="7027863" y="615950"/>
          <p14:tracePt t="65775" x="7027863" y="625475"/>
          <p14:tracePt t="65794" x="7027863" y="633413"/>
          <p14:tracePt t="65820" x="7037388" y="696913"/>
          <p14:tracePt t="65844" x="7045325" y="776288"/>
          <p14:tracePt t="65869" x="7045325" y="901700"/>
          <p14:tracePt t="65894" x="7045325" y="982663"/>
          <p14:tracePt t="65920" x="7045325" y="1054100"/>
          <p14:tracePt t="65945" x="7054850" y="1143000"/>
          <p14:tracePt t="65970" x="7054850" y="1285875"/>
          <p14:tracePt t="65995" x="7054850" y="1411288"/>
          <p14:tracePt t="66020" x="7054850" y="1527175"/>
          <p14:tracePt t="66045" x="7054850" y="1687513"/>
          <p14:tracePt t="66070" x="7062788" y="1822450"/>
          <p14:tracePt t="66095" x="7062788" y="1955800"/>
          <p14:tracePt t="66121" x="7062788" y="2062163"/>
          <p14:tracePt t="66146" x="7062788" y="2133600"/>
          <p14:tracePt t="66171" x="7062788" y="2259013"/>
          <p14:tracePt t="66196" x="7072313" y="2455863"/>
          <p14:tracePt t="66221" x="7089775" y="2625725"/>
          <p14:tracePt t="66246" x="7108825" y="2795588"/>
          <p14:tracePt t="66271" x="7134225" y="3044825"/>
          <p14:tracePt t="66296" x="7161213" y="3295650"/>
          <p14:tracePt t="66321" x="7188200" y="3455988"/>
          <p14:tracePt t="66346" x="7197725" y="3581400"/>
          <p14:tracePt t="66371" x="7224713" y="3724275"/>
          <p14:tracePt t="66396" x="7232650" y="3813175"/>
          <p14:tracePt t="66421" x="7242175" y="3867150"/>
          <p14:tracePt t="66447" x="7251700" y="3929063"/>
          <p14:tracePt t="66472" x="7269163" y="3983038"/>
          <p14:tracePt t="66497" x="7269163" y="4000500"/>
          <p14:tracePt t="67095" x="7269163" y="3990975"/>
          <p14:tracePt t="67132" x="7269163" y="3983038"/>
          <p14:tracePt t="67140" x="7269163" y="3973513"/>
          <p14:tracePt t="67149" x="7277100" y="3956050"/>
          <p14:tracePt t="67175" x="7286625" y="3840163"/>
          <p14:tracePt t="67200" x="7296150" y="3751263"/>
          <p14:tracePt t="67225" x="7313613" y="3670300"/>
          <p14:tracePt t="67250" x="7313613" y="3616325"/>
          <p14:tracePt t="67275" x="7331075" y="3562350"/>
          <p14:tracePt t="67300" x="7348538" y="3482975"/>
          <p14:tracePt t="67325" x="7367588" y="3411538"/>
          <p14:tracePt t="67350" x="7367588" y="3367088"/>
          <p14:tracePt t="67375" x="7375525" y="3330575"/>
          <p14:tracePt t="67400" x="7375525" y="3303588"/>
          <p14:tracePt t="67425" x="7385050" y="3259138"/>
          <p14:tracePt t="67450" x="7394575" y="3214688"/>
          <p14:tracePt t="67476" x="7402513" y="3170238"/>
          <p14:tracePt t="67501" x="7412038" y="3143250"/>
          <p14:tracePt t="67526" x="7429500" y="3089275"/>
          <p14:tracePt t="67551" x="7456488" y="3027363"/>
          <p14:tracePt t="67576" x="7473950" y="2982913"/>
          <p14:tracePt t="67601" x="7491413" y="2955925"/>
          <p14:tracePt t="67626" x="7537450" y="2874963"/>
          <p14:tracePt t="67651" x="7554913" y="2840038"/>
          <p14:tracePt t="67676" x="7562850" y="2822575"/>
          <p14:tracePt t="67701" x="7572375" y="2803525"/>
          <p14:tracePt t="67726" x="7589838" y="2768600"/>
          <p14:tracePt t="67752" x="7589838" y="2759075"/>
          <p14:tracePt t="67777" x="7599363" y="2751138"/>
          <p14:tracePt t="67802" x="7608888" y="2741613"/>
          <p14:tracePt t="67827" x="7626350" y="2714625"/>
          <p14:tracePt t="67852" x="7653338" y="2697163"/>
          <p14:tracePt t="67877" x="7661275" y="2687638"/>
          <p14:tracePt t="67902" x="7680325" y="2679700"/>
          <p14:tracePt t="67927" x="7697788" y="2660650"/>
          <p14:tracePt t="67952" x="7715250" y="2660650"/>
          <p14:tracePt t="67977" x="7732713" y="2652713"/>
          <p14:tracePt t="68002" x="7751763" y="2670175"/>
          <p14:tracePt t="68028" x="7759700" y="2687638"/>
          <p14:tracePt t="68053" x="7777163" y="2714625"/>
          <p14:tracePt t="68078" x="7804150" y="2768600"/>
          <p14:tracePt t="68103" x="7831138" y="2822575"/>
          <p14:tracePt t="68128" x="7875588" y="2928938"/>
          <p14:tracePt t="68153" x="7920038" y="3027363"/>
          <p14:tracePt t="68178" x="7947025" y="3081338"/>
          <p14:tracePt t="68203" x="7974013" y="3143250"/>
          <p14:tracePt t="68229" x="7991475" y="3205163"/>
          <p14:tracePt t="68254" x="8010525" y="3251200"/>
          <p14:tracePt t="68279" x="8018463" y="3276600"/>
          <p14:tracePt t="68304" x="8018463" y="3330575"/>
          <p14:tracePt t="68329" x="8037513" y="3384550"/>
          <p14:tracePt t="68354" x="8045450" y="3438525"/>
          <p14:tracePt t="68379" x="8054975" y="3473450"/>
          <p14:tracePt t="68404" x="8054975" y="3517900"/>
          <p14:tracePt t="68429" x="8054975" y="3581400"/>
          <p14:tracePt t="68454" x="8054975" y="3608388"/>
          <p14:tracePt t="68480" x="8054975" y="3625850"/>
          <p14:tracePt t="68504" x="8054975" y="3633788"/>
          <p14:tracePt t="68555" x="8045450" y="3660775"/>
          <p14:tracePt t="68580" x="8018463" y="3687763"/>
          <p14:tracePt t="68605" x="8001000" y="3697288"/>
          <p14:tracePt t="68630" x="7983538" y="3697288"/>
          <p14:tracePt t="68633" x="7974013" y="3697288"/>
          <p14:tracePt t="68666" x="7966075" y="3697288"/>
          <p14:tracePt t="68680" x="7956550" y="3697288"/>
          <p14:tracePt t="68705" x="7894638" y="3643313"/>
          <p14:tracePt t="68730" x="7732713" y="3465513"/>
          <p14:tracePt t="68755" x="7634288" y="3357563"/>
          <p14:tracePt t="68781" x="7554913" y="3295650"/>
          <p14:tracePt t="68806" x="7554913" y="3286125"/>
          <p14:tracePt t="68831" x="7545388" y="3232150"/>
          <p14:tracePt t="68856" x="7518400" y="3125788"/>
          <p14:tracePt t="68881" x="7500938" y="2919413"/>
          <p14:tracePt t="68906" x="7500938" y="2786063"/>
          <p14:tracePt t="68931" x="7500938" y="2660650"/>
          <p14:tracePt t="68956" x="7518400" y="2598738"/>
          <p14:tracePt t="68981" x="7518400" y="2527300"/>
          <p14:tracePt t="69007" x="7527925" y="2455863"/>
          <p14:tracePt t="69031" x="7537450" y="2411413"/>
          <p14:tracePt t="69057" x="7537450" y="2401888"/>
          <p14:tracePt t="69107" x="7537450" y="2384425"/>
          <p14:tracePt t="69132" x="7545388" y="2366963"/>
          <p14:tracePt t="69133" x="7545388" y="2347913"/>
          <p14:tracePt t="69157" x="7572375" y="2322513"/>
          <p14:tracePt t="69182" x="7608888" y="2286000"/>
          <p14:tracePt t="69207" x="7643813" y="2268538"/>
          <p14:tracePt t="69232" x="7670800" y="2259013"/>
          <p14:tracePt t="69257" x="7742238" y="2232025"/>
          <p14:tracePt t="69282" x="7786688" y="2224088"/>
          <p14:tracePt t="69307" x="7831138" y="2224088"/>
          <p14:tracePt t="69333" x="7858125" y="2224088"/>
          <p14:tracePt t="69357" x="7867650" y="2232025"/>
          <p14:tracePt t="69408" x="7875588" y="2232025"/>
          <p14:tracePt t="69433" x="7875588" y="2251075"/>
          <p14:tracePt t="69458" x="7875588" y="2259013"/>
          <p14:tracePt t="69483" x="7894638" y="2286000"/>
          <p14:tracePt t="69508" x="7947025" y="2401888"/>
          <p14:tracePt t="69533" x="7991475" y="2473325"/>
          <p14:tracePt t="69559" x="8018463" y="2527300"/>
          <p14:tracePt t="69584" x="8045450" y="2581275"/>
          <p14:tracePt t="69609" x="8062913" y="2652713"/>
          <p14:tracePt t="69634" x="8081963" y="2724150"/>
          <p14:tracePt t="69659" x="8089900" y="2795588"/>
          <p14:tracePt t="69684" x="8089900" y="2847975"/>
          <p14:tracePt t="69709" x="8089900" y="2874963"/>
          <p14:tracePt t="69734" x="8089900" y="2911475"/>
          <p14:tracePt t="69759" x="8081963" y="2965450"/>
          <p14:tracePt t="69784" x="8072438" y="2982913"/>
          <p14:tracePt t="69810" x="8062913" y="2990850"/>
          <p14:tracePt t="69834" x="8045450" y="3017838"/>
          <p14:tracePt t="69859" x="8027988" y="3044825"/>
          <p14:tracePt t="69909" x="8010525" y="3062288"/>
          <p14:tracePt t="69935" x="7983538" y="3081338"/>
          <p14:tracePt t="69960" x="7974013" y="3089275"/>
          <p14:tracePt t="69985" x="7956550" y="3098800"/>
          <p14:tracePt t="70010" x="7929563" y="3108325"/>
          <p14:tracePt t="70035" x="7920038" y="3116263"/>
          <p14:tracePt t="70085" x="7902575" y="3125788"/>
          <p14:tracePt t="70422" x="7894638" y="3125788"/>
          <p14:tracePt t="70525" x="7894638" y="3116263"/>
          <p14:tracePt t="70533" x="7885113" y="3108325"/>
          <p14:tracePt t="70540" x="7885113" y="3098800"/>
          <p14:tracePt t="70562" x="7875588" y="3062288"/>
          <p14:tracePt t="70587" x="7875588" y="2990850"/>
          <p14:tracePt t="70613" x="7885113" y="2928938"/>
          <p14:tracePt t="70638" x="7885113" y="2919413"/>
          <p14:tracePt t="71102" x="7875588" y="2919413"/>
          <p14:tracePt t="71110" x="7858125" y="2919413"/>
          <p14:tracePt t="71118" x="7840663" y="2919413"/>
          <p14:tracePt t="71139" x="7786688" y="2919413"/>
          <p14:tracePt t="71164" x="7527925" y="2874963"/>
          <p14:tracePt t="71190" x="7099300" y="2714625"/>
          <p14:tracePt t="71215" x="6340475" y="2312988"/>
          <p14:tracePt t="71240" x="5894388" y="1731963"/>
          <p14:tracePt t="71265" x="5643563" y="1231900"/>
          <p14:tracePt t="71290" x="5634038" y="1204913"/>
          <p14:tracePt t="71353" x="5634038" y="1223963"/>
          <p14:tracePt t="71365" x="5634038" y="1231900"/>
          <p14:tracePt t="71390" x="5653088" y="1312863"/>
          <p14:tracePt t="71415" x="5732463" y="1428750"/>
          <p14:tracePt t="71440" x="5786438" y="1455738"/>
          <p14:tracePt t="71466" x="5884863" y="1455738"/>
          <p14:tracePt t="71491" x="6099175" y="1428750"/>
          <p14:tracePt t="71516" x="6357938" y="1419225"/>
          <p14:tracePt t="71541" x="6456363" y="1419225"/>
          <p14:tracePt t="71566" x="6465888" y="1419225"/>
          <p14:tracePt t="71616" x="6473825" y="1419225"/>
          <p14:tracePt t="71641" x="6473825" y="1428750"/>
          <p14:tracePt t="71667" x="6473825" y="1438275"/>
          <p14:tracePt t="71692" x="6491288" y="1465263"/>
          <p14:tracePt t="71717" x="6500813" y="1473200"/>
          <p14:tracePt t="71742" x="6500813" y="1482725"/>
          <p14:tracePt t="71799" x="6500813" y="1490663"/>
          <p14:tracePt t="71821" x="6510338" y="1490663"/>
          <p14:tracePt t="72144" x="6518275" y="1490663"/>
          <p14:tracePt t="72181" x="6527800" y="1482725"/>
          <p14:tracePt t="72190" x="6581775" y="1473200"/>
          <p14:tracePt t="72197" x="6643688" y="1446213"/>
          <p14:tracePt t="72219" x="6823075" y="1384300"/>
          <p14:tracePt t="72244" x="7072313" y="1322388"/>
          <p14:tracePt t="72269" x="7134225" y="1303338"/>
          <p14:tracePt t="72294" x="7161213" y="1295400"/>
          <p14:tracePt t="72319" x="7170738" y="1295400"/>
          <p14:tracePt t="72369" x="7180263" y="1295400"/>
          <p14:tracePt t="72760" x="7180263" y="1285875"/>
          <p14:tracePt t="75285" x="7180263" y="1295400"/>
          <p14:tracePt t="75339" x="7180263" y="1303338"/>
          <p14:tracePt t="75362" x="7170738" y="1303338"/>
          <p14:tracePt t="75370" x="7170738" y="1322388"/>
          <p14:tracePt t="75380" x="7161213" y="1339850"/>
          <p14:tracePt t="75406" x="7153275" y="1357313"/>
          <p14:tracePt t="75431" x="7143750" y="1374775"/>
          <p14:tracePt t="75456" x="7126288" y="1393825"/>
          <p14:tracePt t="75481" x="7099300" y="1419225"/>
          <p14:tracePt t="75506" x="7072313" y="1446213"/>
          <p14:tracePt t="75531" x="7054850" y="1482725"/>
          <p14:tracePt t="75556" x="7018338" y="1517650"/>
          <p14:tracePt t="75582" x="6938963" y="1608138"/>
          <p14:tracePt t="75607" x="6902450" y="1643063"/>
          <p14:tracePt t="75632" x="6894513" y="1660525"/>
          <p14:tracePt t="75657" x="6875463" y="1670050"/>
          <p14:tracePt t="75682" x="6831013" y="1704975"/>
          <p14:tracePt t="75707" x="6769100" y="1758950"/>
          <p14:tracePt t="75732" x="6751638" y="1795463"/>
          <p14:tracePt t="75757" x="6732588" y="1812925"/>
          <p14:tracePt t="75807" x="6724650" y="1822450"/>
          <p14:tracePt t="76261" x="6715125" y="1830388"/>
          <p14:tracePt t="76581" x="6705600" y="1830388"/>
          <p14:tracePt t="76762" x="6697663" y="1830388"/>
          <p14:tracePt t="76802" x="6688138" y="1830388"/>
          <p14:tracePt t="76817" x="6680200" y="1830388"/>
          <p14:tracePt t="76825" x="6670675" y="1830388"/>
          <p14:tracePt t="76836" x="6661150" y="1830388"/>
          <p14:tracePt t="76861" x="6653213" y="1822450"/>
          <p14:tracePt t="76886" x="6608763" y="1812925"/>
          <p14:tracePt t="76911" x="6581775" y="1803400"/>
          <p14:tracePt t="76937" x="6562725" y="1803400"/>
          <p14:tracePt t="76961" x="6545263" y="1803400"/>
          <p14:tracePt t="76987" x="6527800" y="1795463"/>
          <p14:tracePt t="77012" x="6500813" y="1795463"/>
          <p14:tracePt t="77037" x="6491288" y="1795463"/>
          <p14:tracePt t="77062" x="6473825" y="1795463"/>
          <p14:tracePt t="77087" x="6438900" y="1785938"/>
          <p14:tracePt t="77113" x="6375400" y="1776413"/>
          <p14:tracePt t="77137" x="6340475" y="1768475"/>
          <p14:tracePt t="77162" x="6330950" y="1768475"/>
          <p14:tracePt t="77187" x="6323013" y="1768475"/>
          <p14:tracePt t="77248" x="6323013" y="1758950"/>
          <p14:tracePt t="77254" x="6303963" y="1758950"/>
          <p14:tracePt t="77270" x="6296025" y="1758950"/>
          <p14:tracePt t="77288" x="6286500" y="1758950"/>
          <p14:tracePt t="77313" x="6269038" y="1751013"/>
          <p14:tracePt t="77338" x="6259513" y="1741488"/>
          <p14:tracePt t="77363" x="6251575" y="1741488"/>
          <p14:tracePt t="77388" x="6242050" y="1741488"/>
          <p14:tracePt t="77458" x="6242050" y="1731963"/>
          <p14:tracePt t="77536" x="6242050" y="1724025"/>
          <p14:tracePt t="77582" x="6251575" y="1724025"/>
          <p14:tracePt t="77638" x="6259513" y="1724025"/>
          <p14:tracePt t="77676" x="6269038" y="1704975"/>
          <p14:tracePt t="77684" x="6276975" y="1704975"/>
          <p14:tracePt t="77692" x="6286500" y="1697038"/>
          <p14:tracePt t="77714" x="6296025" y="1679575"/>
          <p14:tracePt t="77739" x="6303963" y="1679575"/>
          <p14:tracePt t="77765" x="6313488" y="1679575"/>
          <p14:tracePt t="77790" x="6330950" y="1679575"/>
          <p14:tracePt t="77815" x="6348413" y="1679575"/>
          <p14:tracePt t="77840" x="6357938" y="1670050"/>
          <p14:tracePt t="77865" x="6367463" y="1670050"/>
          <p14:tracePt t="77890" x="6375400" y="1670050"/>
          <p14:tracePt t="77933" x="6384925" y="1670050"/>
          <p14:tracePt t="77949" x="6394450" y="1679575"/>
          <p14:tracePt t="77965" x="6402388" y="1687513"/>
          <p14:tracePt t="77990" x="6402388" y="1697038"/>
          <p14:tracePt t="78015" x="6411913" y="1704975"/>
          <p14:tracePt t="78052" x="6411913" y="1714500"/>
          <p14:tracePt t="78076" x="6411913" y="1724025"/>
          <p14:tracePt t="78091" x="6411913" y="1731963"/>
          <p14:tracePt t="78116" x="6411913" y="1768475"/>
          <p14:tracePt t="78141" x="6411913" y="1812925"/>
          <p14:tracePt t="78166" x="6402388" y="1830388"/>
          <p14:tracePt t="78270" x="6394450" y="1830388"/>
          <p14:tracePt t="78340" x="6384925" y="1830388"/>
          <p14:tracePt t="78348" x="6375400" y="1830388"/>
          <p14:tracePt t="78367" x="6367463" y="1830388"/>
          <p14:tracePt t="78392" x="6357938" y="1830388"/>
          <p14:tracePt t="78417" x="6340475" y="1830388"/>
          <p14:tracePt t="78442" x="6303963" y="1822450"/>
          <p14:tracePt t="78467" x="6296025" y="1812925"/>
          <p14:tracePt t="78520" x="6286500" y="1812925"/>
          <p14:tracePt t="78543" x="6286500" y="1803400"/>
          <p14:tracePt t="78568" x="6276975" y="1795463"/>
          <p14:tracePt t="78593" x="6269038" y="1785938"/>
          <p14:tracePt t="78643" x="6269038" y="1776413"/>
          <p14:tracePt t="78668" x="6259513" y="1768475"/>
          <p14:tracePt t="78693" x="6259513" y="1751013"/>
          <p14:tracePt t="78718" x="6259513" y="1741488"/>
          <p14:tracePt t="78743" x="6259513" y="1731963"/>
          <p14:tracePt t="78768" x="6259513" y="1714500"/>
          <p14:tracePt t="78794" x="6269038" y="1687513"/>
          <p14:tracePt t="78819" x="6269038" y="1679575"/>
          <p14:tracePt t="78869" x="6276975" y="1670050"/>
          <p14:tracePt t="78894" x="6296025" y="1660525"/>
          <p14:tracePt t="78919" x="6313488" y="1643063"/>
          <p14:tracePt t="78944" x="6330950" y="1643063"/>
          <p14:tracePt t="78994" x="6348413" y="1633538"/>
          <p14:tracePt t="79019" x="6367463" y="1633538"/>
          <p14:tracePt t="79045" x="6402388" y="1660525"/>
          <p14:tracePt t="79070" x="6429375" y="1679575"/>
          <p14:tracePt t="79095" x="6438900" y="1687513"/>
          <p14:tracePt t="79146" x="6446838" y="1697038"/>
          <p14:tracePt t="79170" x="6456363" y="1714500"/>
          <p14:tracePt t="79195" x="6456363" y="1731963"/>
          <p14:tracePt t="79220" x="6456363" y="1741488"/>
          <p14:tracePt t="79246" x="6465888" y="1758950"/>
          <p14:tracePt t="79270" x="6465888" y="1803400"/>
          <p14:tracePt t="79296" x="6465888" y="1822450"/>
          <p14:tracePt t="79321" x="6465888" y="1830388"/>
          <p14:tracePt t="79345" x="6456363" y="1839913"/>
          <p14:tracePt t="79396" x="6446838" y="1839913"/>
          <p14:tracePt t="79421" x="6438900" y="1839913"/>
          <p14:tracePt t="79446" x="6411913" y="1839913"/>
          <p14:tracePt t="79471" x="6384925" y="1839913"/>
          <p14:tracePt t="79496" x="6367463" y="1830388"/>
          <p14:tracePt t="79521" x="6340475" y="1803400"/>
          <p14:tracePt t="79546" x="6330950" y="1785938"/>
          <p14:tracePt t="79572" x="6330950" y="1776413"/>
          <p14:tracePt t="79623" x="6330950" y="1768475"/>
          <p14:tracePt t="79709" x="6330950" y="1758950"/>
          <p14:tracePt t="79755" x="6330950" y="1751013"/>
          <p14:tracePt t="79771" x="6330950" y="1741488"/>
          <p14:tracePt t="79864" x="6340475" y="1741488"/>
          <p14:tracePt t="79910" x="6340475" y="1731963"/>
          <p14:tracePt t="80591" x="6330950" y="1751013"/>
          <p14:tracePt t="80599" x="6323013" y="1758950"/>
          <p14:tracePt t="80606" x="6323013" y="1768475"/>
          <p14:tracePt t="80625" x="6303963" y="1785938"/>
          <p14:tracePt t="80651" x="6296025" y="1803400"/>
          <p14:tracePt t="80676" x="6242050" y="1830388"/>
          <p14:tracePt t="80701" x="6205538" y="1857375"/>
          <p14:tracePt t="80726" x="6180138" y="1874838"/>
          <p14:tracePt t="80751" x="6153150" y="1884363"/>
          <p14:tracePt t="80776" x="6126163" y="1893888"/>
          <p14:tracePt t="80802" x="6099175" y="1901825"/>
          <p14:tracePt t="80827" x="6072188" y="1911350"/>
          <p14:tracePt t="80851" x="6045200" y="1911350"/>
          <p14:tracePt t="80876" x="6018213" y="1919288"/>
          <p14:tracePt t="80901" x="6000750" y="1928813"/>
          <p14:tracePt t="80952" x="5991225" y="1928813"/>
          <p14:tracePt t="80977" x="5973763" y="1928813"/>
          <p14:tracePt t="81002" x="5965825" y="1928813"/>
          <p14:tracePt t="81027" x="5956300" y="1928813"/>
          <p14:tracePt t="82148" x="5946775" y="1928813"/>
          <p14:tracePt t="82155" x="5938838" y="1928813"/>
          <p14:tracePt t="82170" x="5938838" y="1938338"/>
          <p14:tracePt t="82218" x="5929313" y="1938338"/>
          <p14:tracePt t="82234" x="5919788" y="1938338"/>
          <p14:tracePt t="82242" x="5919788" y="1928813"/>
          <p14:tracePt t="82257" x="5902325" y="1928813"/>
          <p14:tracePt t="82307" x="5902325" y="1919288"/>
          <p14:tracePt t="82419" x="5911850" y="1928813"/>
          <p14:tracePt t="82427" x="5919788" y="1938338"/>
          <p14:tracePt t="82435" x="5929313" y="1946275"/>
          <p14:tracePt t="82457" x="5991225" y="1965325"/>
          <p14:tracePt t="82482" x="6062663" y="2000250"/>
          <p14:tracePt t="82508" x="6081713" y="2009775"/>
          <p14:tracePt t="82558" x="6089650" y="2009775"/>
          <p14:tracePt t="82583" x="6099175" y="2009775"/>
          <p14:tracePt t="82686" x="6099175" y="1990725"/>
          <p14:tracePt t="82695" x="6089650" y="1973263"/>
          <p14:tracePt t="82708" x="6072188" y="1955800"/>
          <p14:tracePt t="82734" x="5973763" y="1874838"/>
          <p14:tracePt t="82759" x="5911850" y="1847850"/>
          <p14:tracePt t="82784" x="5867400" y="1830388"/>
          <p14:tracePt t="82809" x="5848350" y="1830388"/>
          <p14:tracePt t="82834" x="5840413" y="1822450"/>
          <p14:tracePt t="82890" x="5830888" y="1822450"/>
          <p14:tracePt t="82936" x="5822950" y="1822450"/>
          <p14:tracePt t="82952" x="5813425" y="1822450"/>
          <p14:tracePt t="82998" x="5803900" y="1822450"/>
          <p14:tracePt t="83022" x="5795963" y="1822450"/>
          <p14:tracePt t="83547" x="5803900" y="1822450"/>
          <p14:tracePt t="83562" x="5803900" y="1830388"/>
          <p14:tracePt t="83570" x="5813425" y="1830388"/>
          <p14:tracePt t="83587" x="5822950" y="1839913"/>
          <p14:tracePt t="83612" x="5848350" y="1839913"/>
          <p14:tracePt t="83637" x="5875338" y="1847850"/>
          <p14:tracePt t="83662" x="5894388" y="1847850"/>
          <p14:tracePt t="83687" x="5911850" y="1847850"/>
          <p14:tracePt t="83712" x="5991225" y="1822450"/>
          <p14:tracePt t="83737" x="6143625" y="1785938"/>
          <p14:tracePt t="83763" x="6286500" y="1768475"/>
          <p14:tracePt t="83788" x="6303963" y="1768475"/>
          <p14:tracePt t="83838" x="6323013" y="1751013"/>
          <p14:tracePt t="83863" x="6340475" y="1731963"/>
          <p14:tracePt t="83888" x="6348413" y="1724025"/>
          <p14:tracePt t="83938" x="6384925" y="1687513"/>
          <p14:tracePt t="83963" x="6402388" y="1670050"/>
          <p14:tracePt t="83988" x="6411913" y="1652588"/>
          <p14:tracePt t="84014" x="6411913" y="1633538"/>
          <p14:tracePt t="84038" x="6419850" y="1608138"/>
          <p14:tracePt t="84064" x="6419850" y="1589088"/>
          <p14:tracePt t="84089" x="6419850" y="1571625"/>
          <p14:tracePt t="84114" x="6411913" y="1554163"/>
          <p14:tracePt t="84139" x="6384925" y="1517650"/>
          <p14:tracePt t="84142" x="6357938" y="1500188"/>
          <p14:tracePt t="84164" x="6296025" y="1446213"/>
          <p14:tracePt t="84189" x="6251575" y="1401763"/>
          <p14:tracePt t="84214" x="6224588" y="1374775"/>
          <p14:tracePt t="84264" x="6215063" y="1366838"/>
          <p14:tracePt t="84290" x="6205538" y="1357313"/>
          <p14:tracePt t="84359" x="6205538" y="1347788"/>
          <p14:tracePt t="84367" x="6205538" y="1339850"/>
          <p14:tracePt t="84390" x="6197600" y="1322388"/>
          <p14:tracePt t="84415" x="6188075" y="1295400"/>
          <p14:tracePt t="84440" x="6170613" y="1258888"/>
          <p14:tracePt t="84465" x="6161088" y="1231900"/>
          <p14:tracePt t="84490" x="6134100" y="1152525"/>
          <p14:tracePt t="84515" x="6099175" y="1036638"/>
          <p14:tracePt t="84540" x="6062663" y="946150"/>
          <p14:tracePt t="84566" x="6054725" y="919163"/>
          <p14:tracePt t="84591" x="6054725" y="911225"/>
          <p14:tracePt t="84616" x="6054725" y="901700"/>
          <p14:tracePt t="84842" x="6054725" y="911225"/>
          <p14:tracePt t="84882" x="6054725" y="919163"/>
          <p14:tracePt t="84890" x="6054725" y="938213"/>
          <p14:tracePt t="84898" x="6054725" y="955675"/>
          <p14:tracePt t="84916" x="6072188" y="1036638"/>
          <p14:tracePt t="84942" x="6116638" y="1169988"/>
          <p14:tracePt t="84967" x="6126163" y="1204913"/>
          <p14:tracePt t="84992" x="6126163" y="1214438"/>
          <p14:tracePt t="85017" x="6153150" y="1303338"/>
          <p14:tracePt t="85042" x="6215063" y="1446213"/>
          <p14:tracePt t="85067" x="6276975" y="1589088"/>
          <p14:tracePt t="85093" x="6286500" y="1616075"/>
          <p14:tracePt t="85156" x="6286500" y="1625600"/>
          <p14:tracePt t="85523" x="6296025" y="1643063"/>
          <p14:tracePt t="85532" x="6296025" y="1660525"/>
          <p14:tracePt t="85544" x="6296025" y="1670050"/>
          <p14:tracePt t="85569" x="6313488" y="1731963"/>
          <p14:tracePt t="85594" x="6367463" y="1866900"/>
          <p14:tracePt t="85620" x="6473825" y="2071688"/>
          <p14:tracePt t="85645" x="6572250" y="2214563"/>
          <p14:tracePt t="85670" x="6626225" y="2276475"/>
          <p14:tracePt t="85695" x="6643688" y="2276475"/>
          <p14:tracePt t="85814" x="6653213" y="2276475"/>
          <p14:tracePt t="86077" x="6653213" y="2286000"/>
          <p14:tracePt t="86086" x="6653213" y="2295525"/>
          <p14:tracePt t="86102" x="6653213" y="2312988"/>
          <p14:tracePt t="86122" x="6653213" y="2357438"/>
          <p14:tracePt t="86147" x="6626225" y="2490788"/>
          <p14:tracePt t="86149" x="6616700" y="2554288"/>
          <p14:tracePt t="86172" x="6616700" y="2598738"/>
          <p14:tracePt t="86197" x="6616700" y="2608263"/>
          <p14:tracePt t="86222" x="6616700" y="2616200"/>
          <p14:tracePt t="86247" x="6616700" y="2633663"/>
          <p14:tracePt t="86297" x="6626225" y="2633663"/>
          <p14:tracePt t="86322" x="6643688" y="2633663"/>
          <p14:tracePt t="86348" x="6705600" y="2608263"/>
          <p14:tracePt t="86372" x="6777038" y="2581275"/>
          <p14:tracePt t="86398" x="6884988" y="2536825"/>
          <p14:tracePt t="86423" x="6983413" y="2473325"/>
          <p14:tracePt t="86448" x="7081838" y="2401888"/>
          <p14:tracePt t="86473" x="7205663" y="2276475"/>
          <p14:tracePt t="86498" x="7358063" y="2116138"/>
          <p14:tracePt t="86523" x="7589838" y="1955800"/>
          <p14:tracePt t="86548" x="7715250" y="1901825"/>
          <p14:tracePt t="86573" x="7759700" y="1874838"/>
          <p14:tracePt t="86598" x="7786688" y="1874838"/>
          <p14:tracePt t="86623" x="7813675" y="1874838"/>
          <p14:tracePt t="86649" x="7840663" y="1893888"/>
          <p14:tracePt t="86674" x="7885113" y="1965325"/>
          <p14:tracePt t="86699" x="7912100" y="2071688"/>
          <p14:tracePt t="86724" x="7939088" y="2160588"/>
          <p14:tracePt t="86749" x="7966075" y="2276475"/>
          <p14:tracePt t="86774" x="7991475" y="2446338"/>
          <p14:tracePt t="86799" x="8010525" y="2536825"/>
          <p14:tracePt t="86824" x="8018463" y="2562225"/>
          <p14:tracePt t="86849" x="8018463" y="2581275"/>
          <p14:tracePt t="86874" x="8018463" y="2608263"/>
          <p14:tracePt t="86899" x="8018463" y="2670175"/>
          <p14:tracePt t="86924" x="8018463" y="2724150"/>
          <p14:tracePt t="86950" x="8018463" y="2795588"/>
          <p14:tracePt t="86975" x="8018463" y="2830513"/>
          <p14:tracePt t="87000" x="8018463" y="2857500"/>
          <p14:tracePt t="87025" x="8018463" y="2911475"/>
          <p14:tracePt t="87050" x="8018463" y="2990850"/>
          <p14:tracePt t="87075" x="8027988" y="3036888"/>
          <p14:tracePt t="87100" x="8027988" y="3054350"/>
          <p14:tracePt t="87126" x="8027988" y="3081338"/>
          <p14:tracePt t="87151" x="8027988" y="3116263"/>
          <p14:tracePt t="87176" x="8027988" y="3160713"/>
          <p14:tracePt t="87201" x="8027988" y="3187700"/>
          <p14:tracePt t="87226" x="8027988" y="3205163"/>
          <p14:tracePt t="87251" x="8027988" y="3268663"/>
          <p14:tracePt t="87276" x="8027988" y="3322638"/>
          <p14:tracePt t="87301" x="8027988" y="3367088"/>
          <p14:tracePt t="87326" x="8027988" y="3375025"/>
          <p14:tracePt t="87352" x="8027988" y="3402013"/>
          <p14:tracePt t="87376" x="8018463" y="3419475"/>
          <p14:tracePt t="87401" x="8010525" y="3455988"/>
          <p14:tracePt t="87427" x="7991475" y="3482975"/>
          <p14:tracePt t="87451" x="7966075" y="3500438"/>
          <p14:tracePt t="87477" x="7956550" y="3517900"/>
          <p14:tracePt t="87502" x="7939088" y="3517900"/>
          <p14:tracePt t="87527" x="7894638" y="3536950"/>
          <p14:tracePt t="87552" x="7831138" y="3554413"/>
          <p14:tracePt t="87577" x="7823200" y="3562350"/>
          <p14:tracePt t="87602" x="7813675" y="3554413"/>
          <p14:tracePt t="87627" x="7796213" y="3536950"/>
          <p14:tracePt t="87652" x="7777163" y="3509963"/>
          <p14:tracePt t="87677" x="7759700" y="3473450"/>
          <p14:tracePt t="87703" x="7759700" y="3429000"/>
          <p14:tracePt t="87728" x="7742238" y="3340100"/>
          <p14:tracePt t="87753" x="7732713" y="3295650"/>
          <p14:tracePt t="87778" x="7705725" y="3224213"/>
          <p14:tracePt t="87803" x="7697788" y="3170238"/>
          <p14:tracePt t="87828" x="7680325" y="3108325"/>
          <p14:tracePt t="87853" x="7670800" y="3081338"/>
          <p14:tracePt t="87878" x="7670800" y="3054350"/>
          <p14:tracePt t="87903" x="7661275" y="2990850"/>
          <p14:tracePt t="87928" x="7653338" y="2938463"/>
          <p14:tracePt t="87954" x="7643813" y="2884488"/>
          <p14:tracePt t="87978" x="7643813" y="2822575"/>
          <p14:tracePt t="88004" x="7643813" y="2759075"/>
          <p14:tracePt t="88029" x="7643813" y="2697163"/>
          <p14:tracePt t="88054" x="7643813" y="2652713"/>
          <p14:tracePt t="88079" x="7643813" y="2633663"/>
          <p14:tracePt t="88104" x="7643813" y="2625725"/>
          <p14:tracePt t="88129" x="7643813" y="2616200"/>
          <p14:tracePt t="88154" x="7643813" y="2598738"/>
          <p14:tracePt t="88179" x="7653338" y="2554288"/>
          <p14:tracePt t="88204" x="7680325" y="2490788"/>
          <p14:tracePt t="88229" x="7680325" y="2473325"/>
          <p14:tracePt t="88254" x="7688263" y="2455863"/>
          <p14:tracePt t="88279" x="7705725" y="2411413"/>
          <p14:tracePt t="88305" x="7732713" y="2357438"/>
          <p14:tracePt t="88330" x="7742238" y="2322513"/>
          <p14:tracePt t="88355" x="7759700" y="2303463"/>
          <p14:tracePt t="88380" x="7769225" y="2295525"/>
          <p14:tracePt t="88430" x="7777163" y="2295525"/>
          <p14:tracePt t="88455" x="7831138" y="2339975"/>
          <p14:tracePt t="88480" x="7939088" y="2455863"/>
          <p14:tracePt t="88505" x="7956550" y="2465388"/>
          <p14:tracePt t="88531" x="7966075" y="2473325"/>
          <p14:tracePt t="88556" x="7974013" y="2482850"/>
          <p14:tracePt t="88581" x="7983538" y="2500313"/>
          <p14:tracePt t="88648" x="7983538" y="2509838"/>
          <p14:tracePt t="88657" x="7983538" y="2517775"/>
          <p14:tracePt t="88681" x="7983538" y="2562225"/>
          <p14:tracePt t="88706" x="7991475" y="2589213"/>
          <p14:tracePt t="88731" x="7991475" y="2598738"/>
          <p14:tracePt t="88757" x="7991475" y="2608263"/>
          <p14:tracePt t="88782" x="7991475" y="2660650"/>
          <p14:tracePt t="88807" x="7991475" y="2724150"/>
          <p14:tracePt t="88832" x="7991475" y="2786063"/>
          <p14:tracePt t="88882" x="7991475" y="2822575"/>
          <p14:tracePt t="88907" x="7991475" y="2894013"/>
          <p14:tracePt t="88932" x="7983538" y="2965450"/>
          <p14:tracePt t="88957" x="7983538" y="3017838"/>
          <p14:tracePt t="88982" x="7974013" y="3027363"/>
          <p14:tracePt t="89007" x="7974013" y="3044825"/>
          <p14:tracePt t="89033" x="7974013" y="3089275"/>
          <p14:tracePt t="89058" x="7966075" y="3108325"/>
          <p14:tracePt t="89119" x="7966075" y="3116263"/>
          <p14:tracePt t="89227" x="7966075" y="3125788"/>
          <p14:tracePt t="89243" x="7966075" y="3143250"/>
          <p14:tracePt t="89258" x="7966075" y="3179763"/>
          <p14:tracePt t="89284" x="7966075" y="3224213"/>
          <p14:tracePt t="89309" x="7966075" y="3241675"/>
          <p14:tracePt t="89334" x="7966075" y="3259138"/>
          <p14:tracePt t="89359" x="7966075" y="3276600"/>
          <p14:tracePt t="89384" x="7966075" y="3330575"/>
          <p14:tracePt t="89409" x="7956550" y="3384550"/>
          <p14:tracePt t="89434" x="7956550" y="3402013"/>
          <p14:tracePt t="89484" x="7956550" y="3429000"/>
          <p14:tracePt t="89509" x="7956550" y="3446463"/>
          <p14:tracePt t="89534" x="7956550" y="3455988"/>
          <p14:tracePt t="89585" x="7956550" y="3465513"/>
          <p14:tracePt t="89610" x="7956550" y="3473450"/>
          <p14:tracePt t="89635" x="7956550" y="3482975"/>
          <p14:tracePt t="89660" x="7947025" y="3482975"/>
          <p14:tracePt t="91884" x="7956550" y="3482975"/>
          <p14:tracePt t="92175" x="7956550" y="3473450"/>
          <p14:tracePt t="92183" x="7920038" y="3473450"/>
          <p14:tracePt t="92194" x="7885113" y="3473450"/>
          <p14:tracePt t="92220" x="6438900" y="3303588"/>
          <p14:tracePt t="92245" x="4768850" y="3268663"/>
          <p14:tracePt t="92270" x="2938463" y="3268663"/>
          <p14:tracePt t="92295" x="1258888" y="3330575"/>
          <p14:tracePt t="93832" x="80963" y="0"/>
          <p14:tracePt t="93839" x="465138" y="0"/>
          <p14:tracePt t="93851" x="795338" y="0"/>
          <p14:tracePt t="93876" x="1608138" y="0"/>
          <p14:tracePt t="93901" x="1911350" y="0"/>
          <p14:tracePt t="93987" x="1919288" y="0"/>
          <p14:tracePt t="93995" x="1928813" y="0"/>
          <p14:tracePt t="94011" x="1946275" y="0"/>
          <p14:tracePt t="94026" x="2017713" y="17463"/>
          <p14:tracePt t="94052" x="2482850" y="115888"/>
          <p14:tracePt t="94077" x="3330575" y="330200"/>
          <p14:tracePt t="94102" x="4017963" y="625475"/>
          <p14:tracePt t="94127" x="4295775" y="857250"/>
          <p14:tracePt t="94152" x="4313238" y="911225"/>
          <p14:tracePt t="94177" x="4330700" y="973138"/>
          <p14:tracePt t="94202" x="4330700" y="990600"/>
          <p14:tracePt t="94227" x="4286250" y="1231900"/>
          <p14:tracePt t="94253" x="4081463" y="2179638"/>
          <p14:tracePt t="94278" x="3973513" y="2679700"/>
          <p14:tracePt t="94303" x="3857625" y="3259138"/>
          <p14:tracePt t="94328" x="3687763" y="4205288"/>
          <p14:tracePt t="94353" x="3527425" y="4822825"/>
          <p14:tracePt t="94378" x="3357563" y="5214938"/>
          <p14:tracePt t="94403" x="3268663" y="5313363"/>
          <p14:tracePt t="94428" x="3214688" y="5367338"/>
          <p14:tracePt t="94453" x="3160713" y="5429250"/>
          <p14:tracePt t="94479" x="3009900" y="5572125"/>
          <p14:tracePt t="94503" x="2847975" y="5741988"/>
          <p14:tracePt t="94529" x="2697163" y="5929313"/>
          <p14:tracePt t="94554" x="2544763" y="6108700"/>
          <p14:tracePt t="94579" x="2446338" y="6205538"/>
          <p14:tracePt t="94604" x="2384425" y="6242050"/>
          <p14:tracePt t="94629" x="2347913" y="6242050"/>
          <p14:tracePt t="94654" x="2322513" y="6224588"/>
          <p14:tracePt t="94679" x="2276475" y="6081713"/>
          <p14:tracePt t="94704" x="2241550" y="5848350"/>
          <p14:tracePt t="94729" x="2241550" y="5822950"/>
          <p14:tracePt t="94754" x="2241550" y="5803900"/>
          <p14:tracePt t="94780" x="2241550" y="5786438"/>
          <p14:tracePt t="94805" x="2241550" y="5759450"/>
          <p14:tracePt t="94830" x="2251075" y="5741988"/>
          <p14:tracePt t="94855" x="2276475" y="5670550"/>
          <p14:tracePt t="94879" x="2339975" y="5491163"/>
          <p14:tracePt t="94905" x="2419350" y="5259388"/>
          <p14:tracePt t="94930" x="2446338" y="5126038"/>
          <p14:tracePt t="94955" x="2509838" y="4973638"/>
          <p14:tracePt t="94980" x="2536825" y="4894263"/>
          <p14:tracePt t="95005" x="2554288" y="4875213"/>
          <p14:tracePt t="95055" x="2554288" y="4867275"/>
          <p14:tracePt t="95081" x="2571750" y="4857750"/>
          <p14:tracePt t="95106" x="2581275" y="4840288"/>
          <p14:tracePt t="95131" x="2608263" y="4822825"/>
          <p14:tracePt t="95156" x="2652713" y="4768850"/>
          <p14:tracePt t="95181" x="2732088" y="4687888"/>
          <p14:tracePt t="95206" x="2751138" y="4679950"/>
          <p14:tracePt t="95324" x="2759075" y="4679950"/>
          <p14:tracePt t="95340" x="2768600" y="4679950"/>
          <p14:tracePt t="95348" x="2776538" y="4687888"/>
          <p14:tracePt t="95357" x="2795588" y="4705350"/>
          <p14:tracePt t="95381" x="2840038" y="4724400"/>
          <p14:tracePt t="95407" x="2847975" y="4724400"/>
          <p14:tracePt t="95432" x="2894013" y="4724400"/>
          <p14:tracePt t="95457" x="3009900" y="4732338"/>
          <p14:tracePt t="95482" x="3133725" y="4741863"/>
          <p14:tracePt t="95507" x="3232150" y="4741863"/>
          <p14:tracePt t="95532" x="3276600" y="4741863"/>
          <p14:tracePt t="95557" x="3295650" y="4741863"/>
          <p14:tracePt t="95608" x="3303588" y="4741863"/>
          <p14:tracePt t="95632" x="3303588" y="4751388"/>
          <p14:tracePt t="96247" x="3295650" y="4751388"/>
          <p14:tracePt t="96255" x="3276600" y="4759325"/>
          <p14:tracePt t="96263" x="3251200" y="4776788"/>
          <p14:tracePt t="96285" x="3160713" y="4795838"/>
          <p14:tracePt t="96310" x="3089275" y="4813300"/>
          <p14:tracePt t="96335" x="3081338" y="4813300"/>
          <p14:tracePt t="96361" x="3071813" y="4813300"/>
          <p14:tracePt t="96385" x="3044825" y="4813300"/>
          <p14:tracePt t="96410" x="3000375" y="4813300"/>
          <p14:tracePt t="96435" x="2973388" y="4822825"/>
          <p14:tracePt t="96460" x="2955925" y="4830763"/>
          <p14:tracePt t="96486" x="2919413" y="4840288"/>
          <p14:tracePt t="96511" x="2813050" y="4867275"/>
          <p14:tracePt t="96536" x="2633663" y="4919663"/>
          <p14:tracePt t="96561" x="2446338" y="4973638"/>
          <p14:tracePt t="96586" x="2251075" y="5027613"/>
          <p14:tracePt t="96611" x="1839913" y="5126038"/>
          <p14:tracePt t="96636" x="1598613" y="5187950"/>
          <p14:tracePt t="96661" x="1339850" y="5259388"/>
          <p14:tracePt t="96686" x="1125538" y="5313363"/>
          <p14:tracePt t="96712" x="1017588" y="5348288"/>
          <p14:tracePt t="96737" x="901700" y="5375275"/>
          <p14:tracePt t="96762" x="866775" y="5384800"/>
          <p14:tracePt t="97035" x="874713" y="5394325"/>
          <p14:tracePt t="97043" x="901700" y="5402263"/>
          <p14:tracePt t="97063" x="938213" y="5419725"/>
          <p14:tracePt t="97088" x="1108075" y="5438775"/>
          <p14:tracePt t="97114" x="1276350" y="5429250"/>
          <p14:tracePt t="97139" x="1330325" y="5429250"/>
          <p14:tracePt t="97164" x="1384300" y="5429250"/>
          <p14:tracePt t="97189" x="1465263" y="5429250"/>
          <p14:tracePt t="97214" x="1616075" y="5429250"/>
          <p14:tracePt t="97239" x="1724025" y="5429250"/>
          <p14:tracePt t="97264" x="1785938" y="5429250"/>
          <p14:tracePt t="97289" x="1928813" y="5429250"/>
          <p14:tracePt t="97314" x="2205038" y="5402263"/>
          <p14:tracePt t="97339" x="2465388" y="5394325"/>
          <p14:tracePt t="97364" x="2589213" y="5411788"/>
          <p14:tracePt t="97414" x="2608263" y="5411788"/>
          <p14:tracePt t="97439" x="2625725" y="5411788"/>
          <p14:tracePt t="97464" x="2633663" y="5411788"/>
          <p14:tracePt t="110978" x="2670175" y="5419725"/>
          <p14:tracePt t="110985" x="2714625" y="5429250"/>
          <p14:tracePt t="110993" x="2741613" y="5438775"/>
          <p14:tracePt t="111016" x="2759075" y="5438775"/>
          <p14:tracePt t="111041" x="2759075" y="5446713"/>
          <p14:tracePt t="111091" x="2803525" y="5456238"/>
          <p14:tracePt t="111117" x="2894013" y="5456238"/>
          <p14:tracePt t="111142" x="2973388" y="5456238"/>
          <p14:tracePt t="111167" x="3125788" y="5483225"/>
          <p14:tracePt t="111192" x="3411538" y="5572125"/>
          <p14:tracePt t="111217" x="3697288" y="5643563"/>
          <p14:tracePt t="111242" x="4044950" y="5670550"/>
          <p14:tracePt t="111267" x="4295775" y="5670550"/>
          <p14:tracePt t="111292" x="4751388" y="5732463"/>
          <p14:tracePt t="111317" x="5081588" y="5776913"/>
          <p14:tracePt t="111343" x="5322888" y="5795963"/>
          <p14:tracePt t="111368" x="5456238" y="5795963"/>
          <p14:tracePt t="111392" x="5572125" y="5795963"/>
          <p14:tracePt t="111418" x="5670550" y="5795963"/>
          <p14:tracePt t="111443" x="5741988" y="5795963"/>
          <p14:tracePt t="111468" x="5919788" y="5795963"/>
          <p14:tracePt t="111493" x="6465888" y="5813425"/>
          <p14:tracePt t="111518" x="7108825" y="5822950"/>
          <p14:tracePt t="111543" x="7348538" y="5813425"/>
          <p14:tracePt t="111568" x="7402513" y="5786438"/>
          <p14:tracePt t="111593" x="7412038" y="5776913"/>
          <p14:tracePt t="111619" x="7419975" y="5768975"/>
          <p14:tracePt t="111644" x="7429500" y="5759450"/>
          <p14:tracePt t="111669" x="7429500" y="5751513"/>
          <p14:tracePt t="111693" x="7429500" y="5741988"/>
          <p14:tracePt t="111719" x="7429500" y="5732463"/>
          <p14:tracePt t="111744" x="7439025" y="5724525"/>
          <p14:tracePt t="111769" x="7473950" y="5680075"/>
          <p14:tracePt t="111794" x="7527925" y="5616575"/>
          <p14:tracePt t="111819" x="7537450" y="5599113"/>
          <p14:tracePt t="111845" x="7537450" y="5589588"/>
          <p14:tracePt t="111955" x="7537450" y="5581650"/>
          <p14:tracePt t="111963" x="7537450" y="5562600"/>
          <p14:tracePt t="111969" x="7527925" y="5554663"/>
          <p14:tracePt t="111995" x="7518400" y="5491163"/>
          <p14:tracePt t="112020" x="7518400" y="5411788"/>
          <p14:tracePt t="112045" x="7510463" y="5375275"/>
          <p14:tracePt t="112133" x="7500938" y="5375275"/>
          <p14:tracePt t="112198" x="7500938" y="5367338"/>
          <p14:tracePt t="112206" x="7491413" y="5367338"/>
          <p14:tracePt t="112221" x="7473950" y="5357813"/>
          <p14:tracePt t="112246" x="7412038" y="5348288"/>
          <p14:tracePt t="112271" x="7385050" y="5330825"/>
          <p14:tracePt t="112448" x="7375525" y="5330825"/>
          <p14:tracePt t="112472" x="7367588" y="5330825"/>
          <p14:tracePt t="112534" x="7358063" y="5330825"/>
          <p14:tracePt t="112572" x="7348538" y="5330825"/>
          <p14:tracePt t="112596" x="7348538" y="5340350"/>
          <p14:tracePt t="112604" x="7340600" y="5340350"/>
          <p14:tracePt t="112622" x="7331075" y="5340350"/>
          <p14:tracePt t="112647" x="7313613" y="5340350"/>
          <p14:tracePt t="112672" x="7296150" y="5348288"/>
          <p14:tracePt t="112697" x="7277100" y="5348288"/>
          <p14:tracePt t="112723" x="7269163" y="5357813"/>
          <p14:tracePt t="112748" x="7251700" y="5357813"/>
          <p14:tracePt t="112773" x="7242175" y="5357813"/>
          <p14:tracePt t="112798" x="7197725" y="5375275"/>
          <p14:tracePt t="112823" x="7108825" y="5384800"/>
          <p14:tracePt t="112848" x="7018338" y="5402263"/>
          <p14:tracePt t="112873" x="6991350" y="5411788"/>
          <p14:tracePt t="112898" x="6973888" y="5419725"/>
          <p14:tracePt t="112923" x="6965950" y="5419725"/>
          <p14:tracePt t="112948" x="6929438" y="5419725"/>
          <p14:tracePt t="112974" x="6848475" y="5419725"/>
          <p14:tracePt t="112999" x="6732588" y="5429250"/>
          <p14:tracePt t="113024" x="6643688" y="5429250"/>
          <p14:tracePt t="113049" x="6599238" y="5429250"/>
          <p14:tracePt t="113074" x="6572250" y="5429250"/>
          <p14:tracePt t="113099" x="6562725" y="5429250"/>
          <p14:tracePt t="113124" x="6554788" y="5429250"/>
          <p14:tracePt t="113149" x="6545263" y="5429250"/>
          <p14:tracePt t="113214" x="6537325" y="5429250"/>
          <p14:tracePt t="113228" x="6527800" y="5429250"/>
          <p14:tracePt t="113425" x="6537325" y="5429250"/>
          <p14:tracePt t="113448" x="6537325" y="5419725"/>
          <p14:tracePt t="113456" x="6545263" y="5419725"/>
          <p14:tracePt t="113475" x="6562725" y="5419725"/>
          <p14:tracePt t="113501" x="6616700" y="5402263"/>
          <p14:tracePt t="113526" x="6661150" y="5384800"/>
          <p14:tracePt t="113551" x="6688138" y="5384800"/>
          <p14:tracePt t="113576" x="6715125" y="5384800"/>
          <p14:tracePt t="113601" x="6769100" y="5375275"/>
          <p14:tracePt t="113626" x="6840538" y="5357813"/>
          <p14:tracePt t="113651" x="6929438" y="5340350"/>
          <p14:tracePt t="113676" x="7000875" y="5330825"/>
          <p14:tracePt t="113701" x="7054850" y="5330825"/>
          <p14:tracePt t="113727" x="7099300" y="5330825"/>
          <p14:tracePt t="113752" x="7180263" y="5330825"/>
          <p14:tracePt t="113777" x="7224713" y="5330825"/>
          <p14:tracePt t="113802" x="7242175" y="5330825"/>
          <p14:tracePt t="113933" x="7242175" y="5322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4343400" cy="28194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7- Raise the stage with coarse focus knob until you get a clear image.</a:t>
            </a:r>
            <a:br>
              <a:rPr lang="en-US" sz="3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36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952907"/>
            <a:ext cx="434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8- Look through the ocular lens and define the area to be examined.</a:t>
            </a:r>
            <a:endParaRPr lang="en-US" sz="3200" dirty="0"/>
          </a:p>
        </p:txBody>
      </p:sp>
      <p:pic>
        <p:nvPicPr>
          <p:cNvPr id="13" name="Picture 4" descr="https://www.wikihow.com/images/thumb/5/56/Use-a-Light-Microscope-Step-10.jpg/aid10502497-v4-728px-Use-a-Light-Microscope-Step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4" y="3692830"/>
            <a:ext cx="4426526" cy="26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icroscope X-Y translational kno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4" y="685800"/>
            <a:ext cx="4502726" cy="29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25946" y="35814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coarse focus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11192" y="2192482"/>
            <a:ext cx="66008" cy="1294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31"/>
    </mc:Choice>
    <mc:Fallback>
      <p:transition spd="slow" advTm="9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8" x="7242175" y="5313363"/>
          <p14:tracePt t="2156" x="7242175" y="5295900"/>
          <p14:tracePt t="2164" x="7242175" y="5268913"/>
          <p14:tracePt t="2182" x="7251700" y="5187950"/>
          <p14:tracePt t="2207" x="7277100" y="4983163"/>
          <p14:tracePt t="2233" x="7313613" y="4732338"/>
          <p14:tracePt t="2258" x="7331075" y="4562475"/>
          <p14:tracePt t="2283" x="7331075" y="4473575"/>
          <p14:tracePt t="2308" x="7331075" y="4402138"/>
          <p14:tracePt t="2332" x="7340600" y="4295775"/>
          <p14:tracePt t="2357" x="7358063" y="4205288"/>
          <p14:tracePt t="2383" x="7358063" y="4143375"/>
          <p14:tracePt t="2408" x="7358063" y="4116388"/>
          <p14:tracePt t="2458" x="7358063" y="4108450"/>
          <p14:tracePt t="2484" x="7367588" y="4108450"/>
          <p14:tracePt t="2524" x="7375525" y="4108450"/>
          <p14:tracePt t="2876" x="7385050" y="4098925"/>
          <p14:tracePt t="2969" x="7385050" y="4089400"/>
          <p14:tracePt t="2992" x="7385050" y="4081463"/>
          <p14:tracePt t="3000" x="7385050" y="4062413"/>
          <p14:tracePt t="3010" x="7385050" y="4054475"/>
          <p14:tracePt t="3035" x="7385050" y="4010025"/>
          <p14:tracePt t="3061" x="7385050" y="3938588"/>
          <p14:tracePt t="3086" x="7367588" y="3848100"/>
          <p14:tracePt t="3111" x="7348538" y="3786188"/>
          <p14:tracePt t="3136" x="7296150" y="3705225"/>
          <p14:tracePt t="3161" x="7242175" y="3625850"/>
          <p14:tracePt t="3186" x="7126288" y="3517900"/>
          <p14:tracePt t="3211" x="6991350" y="3402013"/>
          <p14:tracePt t="3236" x="6884988" y="3340100"/>
          <p14:tracePt t="3261" x="6786563" y="3276600"/>
          <p14:tracePt t="3286" x="6688138" y="3205163"/>
          <p14:tracePt t="3312" x="6608763" y="3152775"/>
          <p14:tracePt t="3336" x="6581775" y="3125788"/>
          <p14:tracePt t="3361" x="6562725" y="3116263"/>
          <p14:tracePt t="3414" x="6562725" y="3108325"/>
          <p14:tracePt t="3532" x="6554788" y="3108325"/>
          <p14:tracePt t="3541" x="6554788" y="3098800"/>
          <p14:tracePt t="3554" x="6537325" y="3098800"/>
          <p14:tracePt t="3563" x="6527800" y="3081338"/>
          <p14:tracePt t="3587" x="6491288" y="3054350"/>
          <p14:tracePt t="3612" x="6429375" y="3017838"/>
          <p14:tracePt t="3637" x="6375400" y="2982913"/>
          <p14:tracePt t="3662" x="6357938" y="2973388"/>
          <p14:tracePt t="3688" x="6340475" y="2965450"/>
          <p14:tracePt t="3783" x="6340475" y="2955925"/>
          <p14:tracePt t="8707" x="6330950" y="2955925"/>
          <p14:tracePt t="8715" x="6323013" y="2955925"/>
          <p14:tracePt t="8732" x="6215063" y="2946400"/>
          <p14:tracePt t="8757" x="5956300" y="2919413"/>
          <p14:tracePt t="8782" x="5634038" y="2901950"/>
          <p14:tracePt t="8808" x="5224463" y="2840038"/>
          <p14:tracePt t="8833" x="4402138" y="2724150"/>
          <p14:tracePt t="8858" x="3544888" y="2509838"/>
          <p14:tracePt t="8883" x="2670175" y="2241550"/>
          <p14:tracePt t="8907" x="1866900" y="2071688"/>
          <p14:tracePt t="8933" x="1223963" y="1901825"/>
          <p14:tracePt t="8958" x="1017588" y="1803400"/>
          <p14:tracePt t="8983" x="928688" y="1768475"/>
          <p14:tracePt t="9008" x="901700" y="1751013"/>
          <p14:tracePt t="9033" x="884238" y="1741488"/>
          <p14:tracePt t="9058" x="830263" y="1697038"/>
          <p14:tracePt t="9084" x="750888" y="1660525"/>
          <p14:tracePt t="9108" x="687388" y="1616075"/>
          <p14:tracePt t="9134" x="652463" y="1598613"/>
          <p14:tracePt t="9159" x="642938" y="1589088"/>
          <p14:tracePt t="9184" x="642938" y="1581150"/>
          <p14:tracePt t="9209" x="652463" y="1571625"/>
          <p14:tracePt t="9234" x="687388" y="1536700"/>
          <p14:tracePt t="9259" x="768350" y="1490663"/>
          <p14:tracePt t="9284" x="884238" y="1446213"/>
          <p14:tracePt t="9309" x="955675" y="1419225"/>
          <p14:tracePt t="9334" x="1000125" y="1401763"/>
          <p14:tracePt t="9359" x="1081088" y="1384300"/>
          <p14:tracePt t="9384" x="1258888" y="1366838"/>
          <p14:tracePt t="9410" x="1428750" y="1357313"/>
          <p14:tracePt t="9435" x="1500188" y="1357313"/>
          <p14:tracePt t="9460" x="1554163" y="1339850"/>
          <p14:tracePt t="9485" x="1652588" y="1322388"/>
          <p14:tracePt t="9510" x="1776413" y="1295400"/>
          <p14:tracePt t="9535" x="1866900" y="1295400"/>
          <p14:tracePt t="9560" x="1973263" y="1285875"/>
          <p14:tracePt t="9585" x="2089150" y="1276350"/>
          <p14:tracePt t="9610" x="2232025" y="1276350"/>
          <p14:tracePt t="9613" x="2286000" y="1276350"/>
          <p14:tracePt t="9636" x="2393950" y="1276350"/>
          <p14:tracePt t="9661" x="2679700" y="1258888"/>
          <p14:tracePt t="9686" x="2894013" y="1250950"/>
          <p14:tracePt t="9711" x="3133725" y="1241425"/>
          <p14:tracePt t="9736" x="3251200" y="1241425"/>
          <p14:tracePt t="9761" x="3268663" y="1241425"/>
          <p14:tracePt t="9786" x="3286125" y="1241425"/>
          <p14:tracePt t="9811" x="3295650" y="1241425"/>
          <p14:tracePt t="9863" x="3303588" y="1241425"/>
          <p14:tracePt t="9908" x="3313113" y="1250950"/>
          <p14:tracePt t="9924" x="3313113" y="1258888"/>
          <p14:tracePt t="9936" x="3322638" y="1258888"/>
          <p14:tracePt t="9961" x="3340100" y="1276350"/>
          <p14:tracePt t="9986" x="3411538" y="1312863"/>
          <p14:tracePt t="10012" x="3490913" y="1357313"/>
          <p14:tracePt t="10037" x="3536950" y="1393825"/>
          <p14:tracePt t="10062" x="3544888" y="1401763"/>
          <p14:tracePt t="10087" x="3554413" y="1411288"/>
          <p14:tracePt t="10246" x="3554413" y="1419225"/>
          <p14:tracePt t="10262" x="3544888" y="1419225"/>
          <p14:tracePt t="10286" x="3536950" y="1419225"/>
          <p14:tracePt t="10294" x="3527425" y="1428750"/>
          <p14:tracePt t="10313" x="3517900" y="1428750"/>
          <p14:tracePt t="10338" x="3402013" y="1465263"/>
          <p14:tracePt t="10363" x="3179763" y="1517650"/>
          <p14:tracePt t="10388" x="3044825" y="1544638"/>
          <p14:tracePt t="10414" x="2973388" y="1554163"/>
          <p14:tracePt t="10438" x="2919413" y="1562100"/>
          <p14:tracePt t="10464" x="2847975" y="1571625"/>
          <p14:tracePt t="10489" x="2679700" y="1608138"/>
          <p14:tracePt t="10514" x="2589213" y="1616075"/>
          <p14:tracePt t="10539" x="2490788" y="1633538"/>
          <p14:tracePt t="10564" x="2357438" y="1660525"/>
          <p14:tracePt t="10589" x="2251075" y="1670050"/>
          <p14:tracePt t="10614" x="2187575" y="1679575"/>
          <p14:tracePt t="10639" x="2044700" y="1697038"/>
          <p14:tracePt t="10664" x="1884363" y="1714500"/>
          <p14:tracePt t="10689" x="1731963" y="1731963"/>
          <p14:tracePt t="10715" x="1527175" y="1751013"/>
          <p14:tracePt t="10740" x="1411288" y="1768475"/>
          <p14:tracePt t="10765" x="1366838" y="1776413"/>
          <p14:tracePt t="10790" x="1357313" y="1785938"/>
          <p14:tracePt t="10815" x="1347788" y="1785938"/>
          <p14:tracePt t="10865" x="1347788" y="1795463"/>
          <p14:tracePt t="10910" x="1347788" y="1803400"/>
          <p14:tracePt t="10926" x="1366838" y="1812925"/>
          <p14:tracePt t="10940" x="1366838" y="1822450"/>
          <p14:tracePt t="10965" x="1438275" y="1866900"/>
          <p14:tracePt t="10990" x="1473200" y="1893888"/>
          <p14:tracePt t="11016" x="1517650" y="1911350"/>
          <p14:tracePt t="11041" x="1598613" y="1919288"/>
          <p14:tracePt t="11066" x="1724025" y="1955800"/>
          <p14:tracePt t="11091" x="1812925" y="1965325"/>
          <p14:tracePt t="11116" x="1928813" y="1965325"/>
          <p14:tracePt t="11141" x="2170113" y="1965325"/>
          <p14:tracePt t="11166" x="2393950" y="1965325"/>
          <p14:tracePt t="11191" x="2517775" y="1973263"/>
          <p14:tracePt t="11217" x="2562225" y="1973263"/>
          <p14:tracePt t="11242" x="2660650" y="1973263"/>
          <p14:tracePt t="11267" x="2786063" y="1973263"/>
          <p14:tracePt t="11292" x="2894013" y="1982788"/>
          <p14:tracePt t="11317" x="3017838" y="1982788"/>
          <p14:tracePt t="11342" x="3251200" y="1982788"/>
          <p14:tracePt t="11367" x="3446463" y="1982788"/>
          <p14:tracePt t="11392" x="3536950" y="1982788"/>
          <p14:tracePt t="11417" x="3554413" y="1982788"/>
          <p14:tracePt t="11442" x="3608388" y="1982788"/>
          <p14:tracePt t="11467" x="3697288" y="1973263"/>
          <p14:tracePt t="11492" x="3795713" y="1973263"/>
          <p14:tracePt t="11517" x="3848100" y="1973263"/>
          <p14:tracePt t="11543" x="3875088" y="1973263"/>
          <p14:tracePt t="11568" x="3929063" y="1973263"/>
          <p14:tracePt t="11593" x="3956050" y="1973263"/>
          <p14:tracePt t="11618" x="3965575" y="1973263"/>
          <p14:tracePt t="11967" x="3956050" y="1973263"/>
          <p14:tracePt t="11975" x="3946525" y="1973263"/>
          <p14:tracePt t="11994" x="3875088" y="2000250"/>
          <p14:tracePt t="12020" x="3509963" y="2071688"/>
          <p14:tracePt t="12045" x="3009900" y="2152650"/>
          <p14:tracePt t="12070" x="2697163" y="2214563"/>
          <p14:tracePt t="12095" x="2527300" y="2259013"/>
          <p14:tracePt t="12120" x="2303463" y="2312988"/>
          <p14:tracePt t="12123" x="2251075" y="2322513"/>
          <p14:tracePt t="12145" x="2009775" y="2366963"/>
          <p14:tracePt t="12170" x="1857375" y="2384425"/>
          <p14:tracePt t="12195" x="1670050" y="2419350"/>
          <p14:tracePt t="12220" x="1411288" y="2446338"/>
          <p14:tracePt t="12246" x="1143000" y="2482850"/>
          <p14:tracePt t="12271" x="1036638" y="2500313"/>
          <p14:tracePt t="12296" x="990600" y="2509838"/>
          <p14:tracePt t="12505" x="1009650" y="2509838"/>
          <p14:tracePt t="12513" x="1017588" y="2509838"/>
          <p14:tracePt t="12521" x="1027113" y="2509838"/>
          <p14:tracePt t="12546" x="1071563" y="2509838"/>
          <p14:tracePt t="12572" x="1116013" y="2509838"/>
          <p14:tracePt t="12597" x="1196975" y="2509838"/>
          <p14:tracePt t="12600" x="1204913" y="2509838"/>
          <p14:tracePt t="12622" x="1438275" y="2482850"/>
          <p14:tracePt t="12647" x="1562100" y="2473325"/>
          <p14:tracePt t="12672" x="1608138" y="2473325"/>
          <p14:tracePt t="12697" x="1633538" y="2473325"/>
          <p14:tracePt t="12722" x="1679575" y="2465388"/>
          <p14:tracePt t="12747" x="1776413" y="2455863"/>
          <p14:tracePt t="12773" x="1857375" y="2455863"/>
          <p14:tracePt t="12798" x="1919288" y="2455863"/>
          <p14:tracePt t="12823" x="1973263" y="2455863"/>
          <p14:tracePt t="12848" x="2062163" y="2455863"/>
          <p14:tracePt t="12873" x="2152650" y="2446338"/>
          <p14:tracePt t="12898" x="2241550" y="2446338"/>
          <p14:tracePt t="12923" x="2259013" y="2446338"/>
          <p14:tracePt t="12948" x="2276475" y="2446338"/>
          <p14:tracePt t="12973" x="2322513" y="2446338"/>
          <p14:tracePt t="12998" x="2419350" y="2438400"/>
          <p14:tracePt t="13023" x="2554288" y="2428875"/>
          <p14:tracePt t="13048" x="2633663" y="2428875"/>
          <p14:tracePt t="13074" x="2705100" y="2419350"/>
          <p14:tracePt t="13098" x="2786063" y="2401888"/>
          <p14:tracePt t="13123" x="2982913" y="2366963"/>
          <p14:tracePt t="13149" x="3143250" y="2357438"/>
          <p14:tracePt t="13174" x="3187700" y="2357438"/>
          <p14:tracePt t="13199" x="3197225" y="2357438"/>
          <p14:tracePt t="13224" x="3205163" y="2357438"/>
          <p14:tracePt t="13249" x="3214688" y="2357438"/>
          <p14:tracePt t="13317" x="3224213" y="2347913"/>
          <p14:tracePt t="13324" x="3232150" y="2347913"/>
          <p14:tracePt t="13333" x="3251200" y="2347913"/>
          <p14:tracePt t="13349" x="3276600" y="2339975"/>
          <p14:tracePt t="13374" x="3322638" y="2339975"/>
          <p14:tracePt t="13399" x="3411538" y="2322513"/>
          <p14:tracePt t="13425" x="3571875" y="2312988"/>
          <p14:tracePt t="13450" x="3751263" y="2312988"/>
          <p14:tracePt t="13475" x="3803650" y="2312988"/>
          <p14:tracePt t="13500" x="3840163" y="2322513"/>
          <p14:tracePt t="13525" x="3857625" y="2322513"/>
          <p14:tracePt t="13550" x="3867150" y="2322513"/>
          <p14:tracePt t="13600" x="3875088" y="2322513"/>
          <p14:tracePt t="13825" x="3875088" y="2330450"/>
          <p14:tracePt t="13833" x="3857625" y="2330450"/>
          <p14:tracePt t="13851" x="3840163" y="2330450"/>
          <p14:tracePt t="13877" x="3803650" y="2347913"/>
          <p14:tracePt t="13902" x="3759200" y="2366963"/>
          <p14:tracePt t="13927" x="3598863" y="2393950"/>
          <p14:tracePt t="13952" x="3384550" y="2438400"/>
          <p14:tracePt t="13977" x="3152775" y="2490788"/>
          <p14:tracePt t="14002" x="2776538" y="2581275"/>
          <p14:tracePt t="14027" x="2205038" y="2724150"/>
          <p14:tracePt t="14052" x="1901825" y="2795588"/>
          <p14:tracePt t="14077" x="1812925" y="2822575"/>
          <p14:tracePt t="14103" x="1731963" y="2847975"/>
          <p14:tracePt t="14128" x="1697038" y="2847975"/>
          <p14:tracePt t="14186" x="1697038" y="2857500"/>
          <p14:tracePt t="14240" x="1697038" y="2867025"/>
          <p14:tracePt t="14264" x="1697038" y="2874963"/>
          <p14:tracePt t="14272" x="1704975" y="2874963"/>
          <p14:tracePt t="14288" x="1714500" y="2894013"/>
          <p14:tracePt t="14303" x="1758950" y="2919413"/>
          <p14:tracePt t="14329" x="1857375" y="2982913"/>
          <p14:tracePt t="14353" x="2017713" y="3071813"/>
          <p14:tracePt t="14378" x="2251075" y="3152775"/>
          <p14:tracePt t="14403" x="2562225" y="3197225"/>
          <p14:tracePt t="14429" x="2616200" y="3224213"/>
          <p14:tracePt t="14454" x="2625725" y="3224213"/>
          <p14:tracePt t="14623" x="2633663" y="3224213"/>
          <p14:tracePt t="14882" x="2633663" y="3232150"/>
          <p14:tracePt t="14890" x="2652713" y="3241675"/>
          <p14:tracePt t="14905" x="2714625" y="3276600"/>
          <p14:tracePt t="14931" x="3071813" y="3455988"/>
          <p14:tracePt t="14956" x="3652838" y="3660775"/>
          <p14:tracePt t="14981" x="4438650" y="3902075"/>
          <p14:tracePt t="15006" x="5214938" y="3938588"/>
          <p14:tracePt t="15031" x="6224588" y="3884613"/>
          <p14:tracePt t="15056" x="6759575" y="3867150"/>
          <p14:tracePt t="15081" x="7072313" y="3795713"/>
          <p14:tracePt t="15106" x="7224713" y="3714750"/>
          <p14:tracePt t="15108" x="7251700" y="3697288"/>
          <p14:tracePt t="15131" x="7348538" y="3625850"/>
          <p14:tracePt t="15157" x="7419975" y="3554413"/>
          <p14:tracePt t="15182" x="7500938" y="3446463"/>
          <p14:tracePt t="15207" x="7634288" y="3276600"/>
          <p14:tracePt t="15232" x="7777163" y="3098800"/>
          <p14:tracePt t="15257" x="7912100" y="2911475"/>
          <p14:tracePt t="15282" x="8062913" y="2714625"/>
          <p14:tracePt t="15307" x="8242300" y="2482850"/>
          <p14:tracePt t="15332" x="8385175" y="2295525"/>
          <p14:tracePt t="15357" x="8412163" y="2232025"/>
          <p14:tracePt t="15382" x="8420100" y="2205038"/>
          <p14:tracePt t="15407" x="8439150" y="2160588"/>
          <p14:tracePt t="15432" x="8439150" y="2125663"/>
          <p14:tracePt t="15457" x="8447088" y="2108200"/>
          <p14:tracePt t="15483" x="8474075" y="2054225"/>
          <p14:tracePt t="15508" x="8491538" y="2009775"/>
          <p14:tracePt t="15533" x="8491538" y="2000250"/>
          <p14:tracePt t="15632" x="8483600" y="2000250"/>
          <p14:tracePt t="15640" x="8466138" y="2017713"/>
          <p14:tracePt t="15658" x="8412163" y="2036763"/>
          <p14:tracePt t="15684" x="8385175" y="2044700"/>
          <p14:tracePt t="15709" x="8375650" y="2044700"/>
          <p14:tracePt t="15734" x="8367713" y="2054225"/>
          <p14:tracePt t="15759" x="8348663" y="2054225"/>
          <p14:tracePt t="15784" x="8340725" y="2062163"/>
          <p14:tracePt t="15809" x="8331200" y="2062163"/>
          <p14:tracePt t="15834" x="8323263" y="2062163"/>
          <p14:tracePt t="15859" x="8313738" y="2062163"/>
          <p14:tracePt t="15952" x="8304213" y="2071688"/>
          <p14:tracePt t="15960" x="8296275" y="2071688"/>
          <p14:tracePt t="15968" x="8277225" y="2081213"/>
          <p14:tracePt t="15984" x="8251825" y="2098675"/>
          <p14:tracePt t="16010" x="8224838" y="2108200"/>
          <p14:tracePt t="16035" x="8215313" y="2116138"/>
          <p14:tracePt t="16060" x="8205788" y="2116138"/>
          <p14:tracePt t="16085" x="8180388" y="2143125"/>
          <p14:tracePt t="16110" x="8143875" y="2160588"/>
          <p14:tracePt t="16135" x="8134350" y="2179638"/>
          <p14:tracePt t="16185" x="8126413" y="2187575"/>
          <p14:tracePt t="16210" x="8116888" y="2197100"/>
          <p14:tracePt t="16236" x="8108950" y="2205038"/>
          <p14:tracePt t="16286" x="8099425" y="2205038"/>
          <p14:tracePt t="16311" x="8089900" y="2232025"/>
          <p14:tracePt t="16336" x="8081963" y="2276475"/>
          <p14:tracePt t="16361" x="8081963" y="2303463"/>
          <p14:tracePt t="16386" x="8081963" y="2322513"/>
          <p14:tracePt t="16411" x="8072438" y="2347913"/>
          <p14:tracePt t="16436" x="8072438" y="2357438"/>
          <p14:tracePt t="16461" x="8072438" y="2366963"/>
          <p14:tracePt t="16486" x="8072438" y="2384425"/>
          <p14:tracePt t="16512" x="8072438" y="2401888"/>
          <p14:tracePt t="16537" x="8072438" y="2419350"/>
          <p14:tracePt t="16562" x="8072438" y="2446338"/>
          <p14:tracePt t="16587" x="8072438" y="2473325"/>
          <p14:tracePt t="16612" x="8072438" y="2500313"/>
          <p14:tracePt t="16637" x="8062913" y="2517775"/>
          <p14:tracePt t="16662" x="8062913" y="2554288"/>
          <p14:tracePt t="16687" x="8062913" y="2581275"/>
          <p14:tracePt t="16712" x="8062913" y="2616200"/>
          <p14:tracePt t="16738" x="8062913" y="2633663"/>
          <p14:tracePt t="16763" x="8062913" y="2643188"/>
          <p14:tracePt t="16788" x="8062913" y="2670175"/>
          <p14:tracePt t="16813" x="8062913" y="2679700"/>
          <p14:tracePt t="16838" x="8062913" y="2687638"/>
          <p14:tracePt t="16863" x="8062913" y="2697163"/>
          <p14:tracePt t="16888" x="8054975" y="2714625"/>
          <p14:tracePt t="16913" x="8054975" y="2741613"/>
          <p14:tracePt t="16938" x="8054975" y="2759075"/>
          <p14:tracePt t="16963" x="8054975" y="2786063"/>
          <p14:tracePt t="16988" x="8054975" y="2803525"/>
          <p14:tracePt t="17013" x="8054975" y="2822575"/>
          <p14:tracePt t="17227" x="8054975" y="2813050"/>
          <p14:tracePt t="17234" x="8054975" y="2795588"/>
          <p14:tracePt t="17242" x="8062913" y="2768600"/>
          <p14:tracePt t="17265" x="8081963" y="2679700"/>
          <p14:tracePt t="17290" x="8081963" y="2633663"/>
          <p14:tracePt t="17315" x="8081963" y="2598738"/>
          <p14:tracePt t="17339" x="8081963" y="2571750"/>
          <p14:tracePt t="17390" x="8081963" y="2562225"/>
          <p14:tracePt t="17499" x="8081963" y="2554288"/>
          <p14:tracePt t="17507" x="8081963" y="2544763"/>
          <p14:tracePt t="17523" x="8081963" y="2536825"/>
          <p14:tracePt t="17540" x="8072438" y="2509838"/>
          <p14:tracePt t="17566" x="8062913" y="2465388"/>
          <p14:tracePt t="17590" x="8054975" y="2401888"/>
          <p14:tracePt t="17616" x="8045450" y="2312988"/>
          <p14:tracePt t="17641" x="8045450" y="2276475"/>
          <p14:tracePt t="17666" x="8045450" y="2251075"/>
          <p14:tracePt t="17691" x="8045450" y="2224088"/>
          <p14:tracePt t="17716" x="8045450" y="2197100"/>
          <p14:tracePt t="17741" x="8045450" y="2170113"/>
          <p14:tracePt t="17767" x="8062913" y="2152650"/>
          <p14:tracePt t="17792" x="8072438" y="2125663"/>
          <p14:tracePt t="17817" x="8081963" y="2125663"/>
          <p14:tracePt t="17842" x="8108950" y="2108200"/>
          <p14:tracePt t="17867" x="8116888" y="2098675"/>
          <p14:tracePt t="17917" x="8116888" y="2089150"/>
          <p14:tracePt t="17942" x="8126413" y="2081213"/>
          <p14:tracePt t="17967" x="8134350" y="2081213"/>
          <p14:tracePt t="17992" x="8143875" y="2081213"/>
          <p14:tracePt t="18055" x="8143875" y="2071688"/>
          <p14:tracePt t="18085" x="8153400" y="2071688"/>
          <p14:tracePt t="18212" x="8143875" y="2071688"/>
          <p14:tracePt t="18227" x="8134350" y="2071688"/>
          <p14:tracePt t="18250" x="8126413" y="2071688"/>
          <p14:tracePt t="18297" x="8126413" y="2081213"/>
          <p14:tracePt t="18306" x="8116888" y="2089150"/>
          <p14:tracePt t="18319" x="8108950" y="2098675"/>
          <p14:tracePt t="18343" x="8081963" y="2125663"/>
          <p14:tracePt t="18368" x="8072438" y="2133600"/>
          <p14:tracePt t="18393" x="8062913" y="2143125"/>
          <p14:tracePt t="18418" x="8054975" y="2152650"/>
          <p14:tracePt t="18444" x="8037513" y="2179638"/>
          <p14:tracePt t="18469" x="8018463" y="2214563"/>
          <p14:tracePt t="18494" x="8010525" y="2241550"/>
          <p14:tracePt t="18519" x="8010525" y="2259013"/>
          <p14:tracePt t="18544" x="8001000" y="2295525"/>
          <p14:tracePt t="18569" x="7991475" y="2366963"/>
          <p14:tracePt t="18595" x="7991475" y="2401888"/>
          <p14:tracePt t="18620" x="7991475" y="2428875"/>
          <p14:tracePt t="18645" x="7991475" y="2438400"/>
          <p14:tracePt t="18680" x="7991475" y="2446338"/>
          <p14:tracePt t="18695" x="7991475" y="2455863"/>
          <p14:tracePt t="18720" x="7991475" y="2482850"/>
          <p14:tracePt t="18745" x="8001000" y="2509838"/>
          <p14:tracePt t="18770" x="8001000" y="2536825"/>
          <p14:tracePt t="18795" x="8001000" y="2544763"/>
          <p14:tracePt t="18876" x="8010525" y="2544763"/>
          <p14:tracePt t="18900" x="8027988" y="2544763"/>
          <p14:tracePt t="18906" x="8054975" y="2517775"/>
          <p14:tracePt t="18921" x="8108950" y="2482850"/>
          <p14:tracePt t="18946" x="8161338" y="2455863"/>
          <p14:tracePt t="18971" x="8180388" y="2455863"/>
          <p14:tracePt t="18996" x="8205788" y="2438400"/>
          <p14:tracePt t="19021" x="8232775" y="2428875"/>
          <p14:tracePt t="19047" x="8259763" y="2419350"/>
          <p14:tracePt t="19071" x="8269288" y="2419350"/>
          <p14:tracePt t="19097" x="8304213" y="2411413"/>
          <p14:tracePt t="19122" x="8331200" y="2411413"/>
          <p14:tracePt t="19147" x="8358188" y="2401888"/>
          <p14:tracePt t="19172" x="8375650" y="2401888"/>
          <p14:tracePt t="19197" x="8412163" y="2401888"/>
          <p14:tracePt t="19222" x="8474075" y="2393950"/>
          <p14:tracePt t="19247" x="8545513" y="2393950"/>
          <p14:tracePt t="19272" x="8715375" y="2393950"/>
          <p14:tracePt t="19297" x="8831263" y="2411413"/>
          <p14:tracePt t="19323" x="8840788" y="2419350"/>
          <p14:tracePt t="19347" x="8858250" y="2438400"/>
          <p14:tracePt t="19372" x="8867775" y="2446338"/>
          <p14:tracePt t="19398" x="8867775" y="2465388"/>
          <p14:tracePt t="19423" x="8867775" y="2482850"/>
          <p14:tracePt t="19448" x="8867775" y="2527300"/>
          <p14:tracePt t="19473" x="8875713" y="2598738"/>
          <p14:tracePt t="19498" x="8875713" y="2633663"/>
          <p14:tracePt t="19523" x="8840788" y="2670175"/>
          <p14:tracePt t="19548" x="8804275" y="2687638"/>
          <p14:tracePt t="19573" x="8759825" y="2714625"/>
          <p14:tracePt t="19598" x="8724900" y="2732088"/>
          <p14:tracePt t="19623" x="8715375" y="2732088"/>
          <p14:tracePt t="19656" x="8705850" y="2732088"/>
          <p14:tracePt t="19673" x="8697913" y="2714625"/>
          <p14:tracePt t="19698" x="8661400" y="2670175"/>
          <p14:tracePt t="19724" x="8626475" y="2616200"/>
          <p14:tracePt t="19749" x="8599488" y="2581275"/>
          <p14:tracePt t="19774" x="8589963" y="2571750"/>
          <p14:tracePt t="19962" x="8582025" y="2571750"/>
          <p14:tracePt t="19970" x="8572500" y="2571750"/>
          <p14:tracePt t="19978" x="8545513" y="2571750"/>
          <p14:tracePt t="20000" x="8429625" y="2571750"/>
          <p14:tracePt t="20025" x="8242300" y="2517775"/>
          <p14:tracePt t="20050" x="8153400" y="2465388"/>
          <p14:tracePt t="20075" x="8134350" y="2428875"/>
          <p14:tracePt t="20100" x="8126413" y="2374900"/>
          <p14:tracePt t="20125" x="8108950" y="2286000"/>
          <p14:tracePt t="20150" x="8108950" y="2197100"/>
          <p14:tracePt t="20176" x="8108950" y="2133600"/>
          <p14:tracePt t="20201" x="8108950" y="2098675"/>
          <p14:tracePt t="20226" x="8108950" y="2089150"/>
          <p14:tracePt t="20251" x="8108950" y="2081213"/>
          <p14:tracePt t="20301" x="8108950" y="2071688"/>
          <p14:tracePt t="20479" x="8099425" y="2071688"/>
          <p14:tracePt t="20492" x="8089900" y="2071688"/>
          <p14:tracePt t="20502" x="8081963" y="2089150"/>
          <p14:tracePt t="20527" x="8045450" y="2143125"/>
          <p14:tracePt t="20552" x="7983538" y="2214563"/>
          <p14:tracePt t="20577" x="7939088" y="2330450"/>
          <p14:tracePt t="20602" x="7939088" y="2366963"/>
          <p14:tracePt t="20627" x="7939088" y="2401888"/>
          <p14:tracePt t="20652" x="7947025" y="2500313"/>
          <p14:tracePt t="20677" x="7956550" y="2581275"/>
          <p14:tracePt t="20702" x="7956550" y="2643188"/>
          <p14:tracePt t="20727" x="7956550" y="2724150"/>
          <p14:tracePt t="20752" x="7956550" y="2751138"/>
          <p14:tracePt t="20778" x="7966075" y="2803525"/>
          <p14:tracePt t="20803" x="7966075" y="2874963"/>
          <p14:tracePt t="20828" x="7966075" y="2973388"/>
          <p14:tracePt t="20853" x="7966075" y="3017838"/>
          <p14:tracePt t="20903" x="7966075" y="3027363"/>
          <p14:tracePt t="21110" x="7974013" y="3027363"/>
          <p14:tracePt t="21118" x="8001000" y="3027363"/>
          <p14:tracePt t="21129" x="8027988" y="3027363"/>
          <p14:tracePt t="21154" x="8108950" y="3000375"/>
          <p14:tracePt t="21180" x="8205788" y="2938463"/>
          <p14:tracePt t="21205" x="8259763" y="2894013"/>
          <p14:tracePt t="21230" x="8385175" y="2786063"/>
          <p14:tracePt t="21255" x="8510588" y="2697163"/>
          <p14:tracePt t="21280" x="8599488" y="2643188"/>
          <p14:tracePt t="21305" x="8643938" y="2608263"/>
          <p14:tracePt t="21330" x="8705850" y="2571750"/>
          <p14:tracePt t="21380" x="8705850" y="2562225"/>
          <p14:tracePt t="21651" x="8697913" y="2562225"/>
          <p14:tracePt t="21657" x="8680450" y="2571750"/>
          <p14:tracePt t="21665" x="8653463" y="2571750"/>
          <p14:tracePt t="21681" x="8616950" y="2571750"/>
          <p14:tracePt t="21706" x="8510588" y="2527300"/>
          <p14:tracePt t="21732" x="8439150" y="2482850"/>
          <p14:tracePt t="21757" x="8385175" y="2438400"/>
          <p14:tracePt t="21782" x="8259763" y="2347913"/>
          <p14:tracePt t="21807" x="8143875" y="2276475"/>
          <p14:tracePt t="21832" x="8126413" y="2268538"/>
          <p14:tracePt t="21857" x="8108950" y="2259013"/>
          <p14:tracePt t="21882" x="8081963" y="2241550"/>
          <p14:tracePt t="21907" x="8018463" y="2224088"/>
          <p14:tracePt t="21932" x="8010525" y="2214563"/>
          <p14:tracePt t="21993" x="8010525" y="2205038"/>
          <p14:tracePt t="22284" x="8018463" y="2197100"/>
          <p14:tracePt t="22292" x="8027988" y="2197100"/>
          <p14:tracePt t="22309" x="8054975" y="2187575"/>
          <p14:tracePt t="22333" x="8062913" y="2179638"/>
          <p14:tracePt t="22359" x="8062913" y="2170113"/>
          <p14:tracePt t="22384" x="8072438" y="2125663"/>
          <p14:tracePt t="22409" x="8081963" y="2081213"/>
          <p14:tracePt t="22434" x="8089900" y="2036763"/>
          <p14:tracePt t="22459" x="8099425" y="2017713"/>
          <p14:tracePt t="22730" x="8099425" y="2027238"/>
          <p14:tracePt t="22737" x="8099425" y="2036763"/>
          <p14:tracePt t="22760" x="8081963" y="2062163"/>
          <p14:tracePt t="22786" x="8062913" y="2108200"/>
          <p14:tracePt t="22811" x="8045450" y="2143125"/>
          <p14:tracePt t="22836" x="8027988" y="2187575"/>
          <p14:tracePt t="22861" x="8027988" y="2224088"/>
          <p14:tracePt t="22886" x="8027988" y="2241550"/>
          <p14:tracePt t="22911" x="8018463" y="2276475"/>
          <p14:tracePt t="22936" x="8010525" y="2322513"/>
          <p14:tracePt t="22961" x="8010525" y="2339975"/>
          <p14:tracePt t="23011" x="8001000" y="2357438"/>
          <p14:tracePt t="23036" x="7991475" y="2401888"/>
          <p14:tracePt t="23062" x="7991475" y="2419350"/>
          <p14:tracePt t="23087" x="7991475" y="2438400"/>
          <p14:tracePt t="23112" x="7983538" y="2446338"/>
          <p14:tracePt t="23137" x="7983538" y="2500313"/>
          <p14:tracePt t="23162" x="7983538" y="2544763"/>
          <p14:tracePt t="23187" x="7983538" y="2562225"/>
          <p14:tracePt t="23212" x="7983538" y="2581275"/>
          <p14:tracePt t="23237" x="7983538" y="2616200"/>
          <p14:tracePt t="23262" x="7983538" y="2687638"/>
          <p14:tracePt t="23287" x="7983538" y="2724150"/>
          <p14:tracePt t="23313" x="7983538" y="2741613"/>
          <p14:tracePt t="23337" x="7983538" y="2768600"/>
          <p14:tracePt t="23362" x="7983538" y="2786063"/>
          <p14:tracePt t="23387" x="7983538" y="2803525"/>
          <p14:tracePt t="23413" x="7983538" y="2813050"/>
          <p14:tracePt t="23438" x="7983538" y="2822575"/>
          <p14:tracePt t="23463" x="7983538" y="2847975"/>
          <p14:tracePt t="23488" x="7983538" y="2867025"/>
          <p14:tracePt t="23513" x="7983538" y="2874963"/>
          <p14:tracePt t="23538" x="7983538" y="2884488"/>
          <p14:tracePt t="23564" x="7983538" y="2894013"/>
          <p14:tracePt t="23588" x="7991475" y="2901950"/>
          <p14:tracePt t="23650" x="7991475" y="2911475"/>
          <p14:tracePt t="23886" x="8001000" y="2911475"/>
          <p14:tracePt t="23908" x="8001000" y="2901950"/>
          <p14:tracePt t="23916" x="8010525" y="2894013"/>
          <p14:tracePt t="23940" x="8027988" y="2813050"/>
          <p14:tracePt t="23965" x="8045450" y="2741613"/>
          <p14:tracePt t="23990" x="8045450" y="2714625"/>
          <p14:tracePt t="24015" x="8054975" y="2687638"/>
          <p14:tracePt t="24040" x="8054975" y="2643188"/>
          <p14:tracePt t="24065" x="8054975" y="2571750"/>
          <p14:tracePt t="24091" x="8054975" y="2509838"/>
          <p14:tracePt t="24115" x="8054975" y="2438400"/>
          <p14:tracePt t="24141" x="8062913" y="2401888"/>
          <p14:tracePt t="24166" x="8062913" y="2347913"/>
          <p14:tracePt t="24191" x="8062913" y="2303463"/>
          <p14:tracePt t="24216" x="8062913" y="2251075"/>
          <p14:tracePt t="24241" x="8062913" y="2224088"/>
          <p14:tracePt t="24266" x="8062913" y="2205038"/>
          <p14:tracePt t="24291" x="8062913" y="2143125"/>
          <p14:tracePt t="24317" x="8081963" y="2054225"/>
          <p14:tracePt t="24341" x="8089900" y="2017713"/>
          <p14:tracePt t="24366" x="8099425" y="1982788"/>
          <p14:tracePt t="24391" x="8108950" y="1973263"/>
          <p14:tracePt t="24416" x="8108950" y="1965325"/>
          <p14:tracePt t="24442" x="8108950" y="1955800"/>
          <p14:tracePt t="24550" x="8116888" y="1955800"/>
          <p14:tracePt t="24628" x="8116888" y="1965325"/>
          <p14:tracePt t="24636" x="8116888" y="1973263"/>
          <p14:tracePt t="24650" x="8116888" y="1982788"/>
          <p14:tracePt t="24667" x="8116888" y="2000250"/>
          <p14:tracePt t="24693" x="8116888" y="2062163"/>
          <p14:tracePt t="24718" x="8089900" y="2170113"/>
          <p14:tracePt t="24743" x="8081963" y="2214563"/>
          <p14:tracePt t="24809" x="8072438" y="2214563"/>
          <p14:tracePt t="24854" x="8072438" y="2224088"/>
          <p14:tracePt t="24933" x="8062913" y="2224088"/>
          <p14:tracePt t="24941" x="8062913" y="2232025"/>
          <p14:tracePt t="24964" x="8062913" y="2241550"/>
          <p14:tracePt t="24981" x="8054975" y="2241550"/>
          <p14:tracePt t="27090" x="8045450" y="2241550"/>
          <p14:tracePt t="27104" x="8037513" y="2241550"/>
          <p14:tracePt t="27112" x="8018463" y="2251075"/>
          <p14:tracePt t="27129" x="8010525" y="2251075"/>
          <p14:tracePt t="27152" x="7974013" y="2251075"/>
          <p14:tracePt t="27177" x="7867650" y="2251075"/>
          <p14:tracePt t="27202" x="7705725" y="2251075"/>
          <p14:tracePt t="27228" x="7599363" y="2251075"/>
          <p14:tracePt t="27253" x="7518400" y="2224088"/>
          <p14:tracePt t="27278" x="7367588" y="2197100"/>
          <p14:tracePt t="27303" x="7277100" y="2170113"/>
          <p14:tracePt t="27328" x="7269163" y="2170113"/>
          <p14:tracePt t="27352" x="7259638" y="2170113"/>
          <p14:tracePt t="27403" x="7251700" y="2170113"/>
          <p14:tracePt t="27433" x="7242175" y="2170113"/>
          <p14:tracePt t="27453" x="7232650" y="2170113"/>
          <p14:tracePt t="27478" x="7197725" y="2170113"/>
          <p14:tracePt t="27503" x="7143750" y="2170113"/>
          <p14:tracePt t="27528" x="7027863" y="2143125"/>
          <p14:tracePt t="27554" x="6938963" y="2125663"/>
          <p14:tracePt t="27579" x="6867525" y="2098675"/>
          <p14:tracePt t="27604" x="6777038" y="2081213"/>
          <p14:tracePt t="27629" x="6527800" y="2017713"/>
          <p14:tracePt t="27654" x="6357938" y="1990725"/>
          <p14:tracePt t="27679" x="6232525" y="1965325"/>
          <p14:tracePt t="27704" x="6153150" y="1946275"/>
          <p14:tracePt t="27729" x="6108700" y="1938338"/>
          <p14:tracePt t="27754" x="6099175" y="1938338"/>
          <p14:tracePt t="27779" x="6099175" y="1928813"/>
          <p14:tracePt t="27805" x="6099175" y="1919288"/>
          <p14:tracePt t="27830" x="6099175" y="1911350"/>
          <p14:tracePt t="27855" x="6081713" y="1874838"/>
          <p14:tracePt t="27880" x="6072188" y="1830388"/>
          <p14:tracePt t="27905" x="6072188" y="1776413"/>
          <p14:tracePt t="27930" x="6072188" y="1741488"/>
          <p14:tracePt t="27955" x="6072188" y="1687513"/>
          <p14:tracePt t="27980" x="6072188" y="1643063"/>
          <p14:tracePt t="28005" x="6072188" y="1589088"/>
          <p14:tracePt t="28030" x="6062663" y="1536700"/>
          <p14:tracePt t="28056" x="6054725" y="1490663"/>
          <p14:tracePt t="28081" x="6045200" y="1446213"/>
          <p14:tracePt t="28105" x="6027738" y="1401763"/>
          <p14:tracePt t="28131" x="6018213" y="1374775"/>
          <p14:tracePt t="28156" x="6018213" y="1347788"/>
          <p14:tracePt t="28181" x="6010275" y="1330325"/>
          <p14:tracePt t="28206" x="5991225" y="1312863"/>
          <p14:tracePt t="28231" x="5983288" y="1285875"/>
          <p14:tracePt t="28256" x="5983288" y="1268413"/>
          <p14:tracePt t="28281" x="5965825" y="1231900"/>
          <p14:tracePt t="28307" x="5956300" y="1196975"/>
          <p14:tracePt t="28331" x="5938838" y="1160463"/>
          <p14:tracePt t="28356" x="5919788" y="1125538"/>
          <p14:tracePt t="28381" x="5919788" y="1108075"/>
          <p14:tracePt t="28407" x="5911850" y="1098550"/>
          <p14:tracePt t="28457" x="5902325" y="1098550"/>
          <p14:tracePt t="28482" x="5902325" y="1089025"/>
          <p14:tracePt t="28873" x="5902325" y="1081088"/>
          <p14:tracePt t="29225" x="5911850" y="1081088"/>
          <p14:tracePt t="33547" x="5902325" y="1081088"/>
          <p14:tracePt t="33555" x="5884863" y="1081088"/>
          <p14:tracePt t="33562" x="5857875" y="1081088"/>
          <p14:tracePt t="33576" x="5830888" y="1081088"/>
          <p14:tracePt t="33602" x="5759450" y="1081088"/>
          <p14:tracePt t="33627" x="5705475" y="1071563"/>
          <p14:tracePt t="33652" x="5653088" y="1062038"/>
          <p14:tracePt t="33677" x="5581650" y="1027113"/>
          <p14:tracePt t="33702" x="5429250" y="1000125"/>
          <p14:tracePt t="33727" x="5197475" y="946150"/>
          <p14:tracePt t="33752" x="5045075" y="938213"/>
          <p14:tracePt t="33777" x="4938713" y="919163"/>
          <p14:tracePt t="33802" x="4848225" y="919163"/>
          <p14:tracePt t="33828" x="4660900" y="928688"/>
          <p14:tracePt t="33853" x="4510088" y="955675"/>
          <p14:tracePt t="33878" x="4340225" y="1000125"/>
          <p14:tracePt t="33903" x="4251325" y="1027113"/>
          <p14:tracePt t="33928" x="4098925" y="1081088"/>
          <p14:tracePt t="33953" x="3990975" y="1125538"/>
          <p14:tracePt t="33978" x="3795713" y="1250950"/>
          <p14:tracePt t="34003" x="3660775" y="1366838"/>
          <p14:tracePt t="34028" x="3473450" y="1536700"/>
          <p14:tracePt t="34054" x="3251200" y="1751013"/>
          <p14:tracePt t="34079" x="3125788" y="1874838"/>
          <p14:tracePt t="34103" x="2938463" y="2062163"/>
          <p14:tracePt t="34128" x="2732088" y="2268538"/>
          <p14:tracePt t="34154" x="2581275" y="2401888"/>
          <p14:tracePt t="34179" x="2490788" y="2490788"/>
          <p14:tracePt t="34204" x="2366963" y="2616200"/>
          <p14:tracePt t="34229" x="2259013" y="2732088"/>
          <p14:tracePt t="34254" x="2160588" y="2840038"/>
          <p14:tracePt t="34279" x="2062163" y="2928938"/>
          <p14:tracePt t="34305" x="1982788" y="3009900"/>
          <p14:tracePt t="34330" x="1911350" y="3098800"/>
          <p14:tracePt t="34354" x="1768475" y="3241675"/>
          <p14:tracePt t="34379" x="1652588" y="3357563"/>
          <p14:tracePt t="34404" x="1589088" y="3455988"/>
          <p14:tracePt t="34429" x="1544638" y="3517900"/>
          <p14:tracePt t="34455" x="1527175" y="3581400"/>
          <p14:tracePt t="34480" x="1490663" y="3679825"/>
          <p14:tracePt t="34505" x="1428750" y="3803650"/>
          <p14:tracePt t="34530" x="1374775" y="3929063"/>
          <p14:tracePt t="34555" x="1322388" y="4054475"/>
          <p14:tracePt t="34580" x="1285875" y="4125913"/>
          <p14:tracePt t="34605" x="1258888" y="4170363"/>
          <p14:tracePt t="34631" x="1241425" y="4205288"/>
          <p14:tracePt t="34633" x="1241425" y="4214813"/>
          <p14:tracePt t="34656" x="1223963" y="4241800"/>
          <p14:tracePt t="34681" x="1214438" y="4259263"/>
          <p14:tracePt t="34706" x="1196975" y="4286250"/>
          <p14:tracePt t="34731" x="1179513" y="4322763"/>
          <p14:tracePt t="34756" x="1160463" y="4367213"/>
          <p14:tracePt t="34781" x="1143000" y="4402138"/>
          <p14:tracePt t="34806" x="1133475" y="4438650"/>
          <p14:tracePt t="34832" x="1133475" y="4446588"/>
          <p14:tracePt t="34856" x="1125538" y="4483100"/>
          <p14:tracePt t="34881" x="1116013" y="4537075"/>
          <p14:tracePt t="34907" x="1116013" y="4562475"/>
          <p14:tracePt t="34932" x="1116013" y="4581525"/>
          <p14:tracePt t="34957" x="1116013" y="4589463"/>
          <p14:tracePt t="34982" x="1133475" y="4616450"/>
          <p14:tracePt t="35007" x="1152525" y="4633913"/>
          <p14:tracePt t="35032" x="1169988" y="4652963"/>
          <p14:tracePt t="35057" x="1241425" y="4679950"/>
          <p14:tracePt t="35082" x="1330325" y="4697413"/>
          <p14:tracePt t="35107" x="1374775" y="4705350"/>
          <p14:tracePt t="35133" x="1446213" y="4724400"/>
          <p14:tracePt t="35158" x="1562100" y="4732338"/>
          <p14:tracePt t="35183" x="1822450" y="4732338"/>
          <p14:tracePt t="35208" x="2125663" y="4751388"/>
          <p14:tracePt t="35233" x="2197100" y="4751388"/>
          <p14:tracePt t="35337" x="2205038" y="4751388"/>
          <p14:tracePt t="35431" x="2214563" y="4751388"/>
          <p14:tracePt t="35439" x="2224088" y="4751388"/>
          <p14:tracePt t="35459" x="2241550" y="4741863"/>
          <p14:tracePt t="35484" x="2251075" y="4732338"/>
          <p14:tracePt t="35509" x="2268538" y="4724400"/>
          <p14:tracePt t="35534" x="2286000" y="4714875"/>
          <p14:tracePt t="35559" x="2330450" y="4705350"/>
          <p14:tracePt t="35584" x="2393950" y="4687888"/>
          <p14:tracePt t="35609" x="2438400" y="4679950"/>
          <p14:tracePt t="35634" x="2465388" y="4679950"/>
          <p14:tracePt t="35659" x="2490788" y="4670425"/>
          <p14:tracePt t="35685" x="2544763" y="4660900"/>
          <p14:tracePt t="35710" x="2608263" y="4652963"/>
          <p14:tracePt t="35735" x="2660650" y="4643438"/>
          <p14:tracePt t="35760" x="2679700" y="4643438"/>
          <p14:tracePt t="35785" x="2705100" y="4643438"/>
          <p14:tracePt t="35810" x="2768600" y="4643438"/>
          <p14:tracePt t="35835" x="2803525" y="4643438"/>
          <p14:tracePt t="35860" x="2822575" y="4643438"/>
          <p14:tracePt t="35885" x="2840038" y="4643438"/>
          <p14:tracePt t="35911" x="2874963" y="4643438"/>
          <p14:tracePt t="35936" x="2946400" y="4633913"/>
          <p14:tracePt t="35961" x="3062288" y="4616450"/>
          <p14:tracePt t="35985" x="3116263" y="4616450"/>
          <p14:tracePt t="36011" x="3152775" y="4616450"/>
          <p14:tracePt t="36036" x="3197225" y="4608513"/>
          <p14:tracePt t="36061" x="3276600" y="4589463"/>
          <p14:tracePt t="36086" x="3330575" y="4589463"/>
          <p14:tracePt t="36111" x="3348038" y="4581525"/>
          <p14:tracePt t="36212" x="3330575" y="4581525"/>
          <p14:tracePt t="36220" x="3313113" y="4581525"/>
          <p14:tracePt t="36237" x="3241675" y="4589463"/>
          <p14:tracePt t="36262" x="3071813" y="4608513"/>
          <p14:tracePt t="36287" x="2697163" y="4643438"/>
          <p14:tracePt t="36312" x="2286000" y="4679950"/>
          <p14:tracePt t="36337" x="2108200" y="4697413"/>
          <p14:tracePt t="36362" x="1990725" y="4714875"/>
          <p14:tracePt t="36387" x="1955800" y="4714875"/>
          <p14:tracePt t="36412" x="1946275" y="4724400"/>
          <p14:tracePt t="36437" x="1911350" y="4732338"/>
          <p14:tracePt t="36462" x="1803400" y="4786313"/>
          <p14:tracePt t="36488" x="1679575" y="4830763"/>
          <p14:tracePt t="36513" x="1571625" y="4857750"/>
          <p14:tracePt t="36538" x="1473200" y="4884738"/>
          <p14:tracePt t="36563" x="1347788" y="4929188"/>
          <p14:tracePt t="36588" x="1285875" y="4938713"/>
          <p14:tracePt t="36613" x="1268413" y="4946650"/>
          <p14:tracePt t="36638" x="1250950" y="4946650"/>
          <p14:tracePt t="36663" x="1241425" y="4946650"/>
          <p14:tracePt t="36688" x="1241425" y="4956175"/>
          <p14:tracePt t="36739" x="1231900" y="4956175"/>
          <p14:tracePt t="36764" x="1223963" y="4956175"/>
          <p14:tracePt t="36789" x="1214438" y="4956175"/>
          <p14:tracePt t="36916" x="1214438" y="4965700"/>
          <p14:tracePt t="36954" x="1223963" y="4973638"/>
          <p14:tracePt t="36962" x="1241425" y="4973638"/>
          <p14:tracePt t="36970" x="1250950" y="4983163"/>
          <p14:tracePt t="36989" x="1303338" y="5000625"/>
          <p14:tracePt t="37015" x="1384300" y="5027613"/>
          <p14:tracePt t="37040" x="1455738" y="5072063"/>
          <p14:tracePt t="37065" x="1517650" y="5099050"/>
          <p14:tracePt t="37090" x="1643063" y="5108575"/>
          <p14:tracePt t="37115" x="1803400" y="5108575"/>
          <p14:tracePt t="37140" x="1884363" y="5108575"/>
          <p14:tracePt t="37165" x="1946275" y="5108575"/>
          <p14:tracePt t="37190" x="1990725" y="5108575"/>
          <p14:tracePt t="37215" x="2044700" y="5099050"/>
          <p14:tracePt t="37241" x="2081213" y="5089525"/>
          <p14:tracePt t="37769" x="2081213" y="5081588"/>
          <p14:tracePt t="37775" x="2098675" y="5081588"/>
          <p14:tracePt t="37792" x="2187575" y="5027613"/>
          <p14:tracePt t="37818" x="2616200" y="4830763"/>
          <p14:tracePt t="37843" x="3062288" y="4732338"/>
          <p14:tracePt t="37868" x="3375025" y="4705350"/>
          <p14:tracePt t="37893" x="3384550" y="4705350"/>
          <p14:tracePt t="37971" x="3394075" y="4705350"/>
          <p14:tracePt t="37979" x="3394075" y="4714875"/>
          <p14:tracePt t="37993" x="3402013" y="4724400"/>
          <p14:tracePt t="38018" x="3411538" y="4732338"/>
          <p14:tracePt t="38044" x="3411538" y="4741863"/>
          <p14:tracePt t="38069" x="3429000" y="4751388"/>
          <p14:tracePt t="38094" x="3482975" y="4795838"/>
          <p14:tracePt t="38119" x="3536950" y="4822825"/>
          <p14:tracePt t="38144" x="3544888" y="4830763"/>
          <p14:tracePt t="38377" x="3544888" y="4840288"/>
          <p14:tracePt t="38447" x="3544888" y="4848225"/>
          <p14:tracePt t="38503" x="3536950" y="4848225"/>
          <p14:tracePt t="38541" x="3536950" y="4857750"/>
          <p14:tracePt t="38557" x="3527425" y="4857750"/>
          <p14:tracePt t="38565" x="3517900" y="4867275"/>
          <p14:tracePt t="38581" x="3509963" y="4875213"/>
          <p14:tracePt t="38596" x="3465513" y="4894263"/>
          <p14:tracePt t="38621" x="3357563" y="4938713"/>
          <p14:tracePt t="38646" x="3197225" y="5010150"/>
          <p14:tracePt t="38671" x="2874963" y="5108575"/>
          <p14:tracePt t="38696" x="2411413" y="5205413"/>
          <p14:tracePt t="38721" x="2187575" y="5251450"/>
          <p14:tracePt t="38746" x="1857375" y="5313363"/>
          <p14:tracePt t="38771" x="1544638" y="5375275"/>
          <p14:tracePt t="38796" x="1285875" y="5429250"/>
          <p14:tracePt t="38822" x="1143000" y="5456238"/>
          <p14:tracePt t="38847" x="1081088" y="5473700"/>
          <p14:tracePt t="38871" x="1054100" y="5483225"/>
          <p14:tracePt t="38896" x="1036638" y="5491163"/>
          <p14:tracePt t="38922" x="1000125" y="5500688"/>
          <p14:tracePt t="38947" x="928688" y="5518150"/>
          <p14:tracePt t="38972" x="911225" y="5518150"/>
          <p14:tracePt t="38997" x="893763" y="5527675"/>
          <p14:tracePt t="39022" x="866775" y="5527675"/>
          <p14:tracePt t="39047" x="830263" y="5537200"/>
          <p14:tracePt t="39072" x="785813" y="5545138"/>
          <p14:tracePt t="39122" x="785813" y="5554663"/>
          <p14:tracePt t="39197" x="795338" y="5554663"/>
          <p14:tracePt t="39213" x="803275" y="5554663"/>
          <p14:tracePt t="39223" x="822325" y="5554663"/>
          <p14:tracePt t="39248" x="866775" y="5562600"/>
          <p14:tracePt t="39273" x="884238" y="5562600"/>
          <p14:tracePt t="39298" x="893763" y="5572125"/>
          <p14:tracePt t="39324" x="901700" y="5572125"/>
          <p14:tracePt t="39348" x="928688" y="5572125"/>
          <p14:tracePt t="39373" x="965200" y="5572125"/>
          <p14:tracePt t="39398" x="982663" y="5572125"/>
          <p14:tracePt t="39424" x="1036638" y="5562600"/>
          <p14:tracePt t="39449" x="1108075" y="5545138"/>
          <p14:tracePt t="39474" x="1196975" y="5537200"/>
          <p14:tracePt t="39499" x="1258888" y="5537200"/>
          <p14:tracePt t="39524" x="1303338" y="5527675"/>
          <p14:tracePt t="39549" x="1366838" y="5510213"/>
          <p14:tracePt t="39574" x="1482725" y="5491163"/>
          <p14:tracePt t="39600" x="1598613" y="5473700"/>
          <p14:tracePt t="39625" x="1660525" y="5473700"/>
          <p14:tracePt t="39650" x="1679575" y="5473700"/>
          <p14:tracePt t="39675" x="1714500" y="5473700"/>
          <p14:tracePt t="39700" x="1758950" y="5473700"/>
          <p14:tracePt t="39725" x="1839913" y="5465763"/>
          <p14:tracePt t="39750" x="1990725" y="5456238"/>
          <p14:tracePt t="39775" x="2116138" y="5456238"/>
          <p14:tracePt t="39800" x="2197100" y="5465763"/>
          <p14:tracePt t="39825" x="2232025" y="5465763"/>
          <p14:tracePt t="39851" x="2295525" y="5465763"/>
          <p14:tracePt t="39875" x="2357438" y="5465763"/>
          <p14:tracePt t="39900" x="2401888" y="5465763"/>
          <p14:tracePt t="39926" x="2428875" y="5473700"/>
          <p14:tracePt t="39951" x="2455863" y="5473700"/>
          <p14:tracePt t="39976" x="2465388" y="5483225"/>
          <p14:tracePt t="40001" x="2473325" y="5483225"/>
          <p14:tracePt t="40026" x="2490788" y="5483225"/>
          <p14:tracePt t="40051" x="2536825" y="5473700"/>
          <p14:tracePt t="40076" x="2608263" y="5456238"/>
          <p14:tracePt t="40101" x="2759075" y="5438775"/>
          <p14:tracePt t="40127" x="2867025" y="5438775"/>
          <p14:tracePt t="40152" x="2874963" y="5438775"/>
          <p14:tracePt t="40222" x="2884488" y="5438775"/>
          <p14:tracePt t="40254" x="2894013" y="5438775"/>
          <p14:tracePt t="40746" x="2894013" y="5446713"/>
          <p14:tracePt t="40956" x="2901950" y="5446713"/>
          <p14:tracePt t="40964" x="2911475" y="5446713"/>
          <p14:tracePt t="40979" x="2965450" y="5438775"/>
          <p14:tracePt t="41005" x="3125788" y="5402263"/>
          <p14:tracePt t="41030" x="3241675" y="5394325"/>
          <p14:tracePt t="41055" x="3295650" y="5394325"/>
          <p14:tracePt t="41080" x="3357563" y="5394325"/>
          <p14:tracePt t="41105" x="3465513" y="5384800"/>
          <p14:tracePt t="41130" x="3608388" y="5384800"/>
          <p14:tracePt t="41155" x="3697288" y="5384800"/>
          <p14:tracePt t="41180" x="3741738" y="5384800"/>
          <p14:tracePt t="41205" x="3857625" y="5384800"/>
          <p14:tracePt t="41231" x="3990975" y="5375275"/>
          <p14:tracePt t="41256" x="4205288" y="5367338"/>
          <p14:tracePt t="41281" x="4340225" y="5367338"/>
          <p14:tracePt t="41306" x="4465638" y="5367338"/>
          <p14:tracePt t="41331" x="4572000" y="5357813"/>
          <p14:tracePt t="41356" x="4679950" y="5348288"/>
          <p14:tracePt t="41381" x="4813300" y="5340350"/>
          <p14:tracePt t="41406" x="4938713" y="5340350"/>
          <p14:tracePt t="41431" x="5116513" y="5340350"/>
          <p14:tracePt t="41456" x="5143500" y="5348288"/>
          <p14:tracePt t="41481" x="5153025" y="5348288"/>
          <p14:tracePt t="41506" x="5205413" y="5348288"/>
          <p14:tracePt t="41531" x="5286375" y="5348288"/>
          <p14:tracePt t="41557" x="5394325" y="5348288"/>
          <p14:tracePt t="41582" x="5429250" y="5348288"/>
          <p14:tracePt t="41607" x="5456238" y="5348288"/>
          <p14:tracePt t="41632" x="5500688" y="5348288"/>
          <p14:tracePt t="41657" x="5589588" y="5330825"/>
          <p14:tracePt t="41682" x="5768975" y="5330825"/>
          <p14:tracePt t="41707" x="5884863" y="5330825"/>
          <p14:tracePt t="41732" x="6037263" y="5330825"/>
          <p14:tracePt t="41757" x="6134100" y="5330825"/>
          <p14:tracePt t="41782" x="6259513" y="5330825"/>
          <p14:tracePt t="41808" x="6456363" y="5330825"/>
          <p14:tracePt t="41833" x="6599238" y="5330825"/>
          <p14:tracePt t="41858" x="6661150" y="5340350"/>
          <p14:tracePt t="41883" x="6670675" y="5340350"/>
          <p14:tracePt t="41908" x="6688138" y="5348288"/>
          <p14:tracePt t="41933" x="6697663" y="5348288"/>
          <p14:tracePt t="42088" x="6697663" y="5357813"/>
          <p14:tracePt t="42223" x="6705600" y="5357813"/>
          <p14:tracePt t="42669" x="6688138" y="5357813"/>
          <p14:tracePt t="42683" x="6680200" y="5357813"/>
          <p14:tracePt t="42699" x="6670675" y="5357813"/>
          <p14:tracePt t="42715" x="6661150" y="5357813"/>
          <p14:tracePt t="42736" x="6653213" y="5357813"/>
          <p14:tracePt t="42762" x="6634163" y="5357813"/>
          <p14:tracePt t="42787" x="6626225" y="5367338"/>
          <p14:tracePt t="42895" x="6616700" y="5367338"/>
          <p14:tracePt t="42919" x="6608763" y="5367338"/>
          <p14:tracePt t="43247" x="6616700" y="5367338"/>
          <p14:tracePt t="43253" x="6626225" y="5357813"/>
          <p14:tracePt t="43263" x="6634163" y="5348288"/>
          <p14:tracePt t="43289" x="6680200" y="5276850"/>
          <p14:tracePt t="43314" x="6715125" y="5170488"/>
          <p14:tracePt t="43338" x="6831013" y="4911725"/>
          <p14:tracePt t="43363" x="6902450" y="4759325"/>
          <p14:tracePt t="43388" x="6946900" y="4697413"/>
          <p14:tracePt t="43414" x="6983413" y="4643438"/>
          <p14:tracePt t="43439" x="7045325" y="4554538"/>
          <p14:tracePt t="43464" x="7062788" y="4510088"/>
          <p14:tracePt t="43489" x="7062788" y="4491038"/>
          <p14:tracePt t="43514" x="7072313" y="4473575"/>
          <p14:tracePt t="43539" x="7072313" y="4438650"/>
          <p14:tracePt t="43565" x="7072313" y="4348163"/>
          <p14:tracePt t="43590" x="7072313" y="4276725"/>
          <p14:tracePt t="43615" x="7072313" y="4205288"/>
          <p14:tracePt t="43640" x="7072313" y="4133850"/>
          <p14:tracePt t="43665" x="7062788" y="4062413"/>
          <p14:tracePt t="43690" x="7062788" y="4010025"/>
          <p14:tracePt t="43715" x="7062788" y="3973513"/>
          <p14:tracePt t="43740" x="7062788" y="3946525"/>
          <p14:tracePt t="43765" x="7081838" y="3911600"/>
          <p14:tracePt t="43790" x="7108825" y="3857625"/>
          <p14:tracePt t="43816" x="7143750" y="3822700"/>
          <p14:tracePt t="43841" x="7153275" y="3803650"/>
          <p14:tracePt t="43865" x="7161213" y="3795713"/>
          <p14:tracePt t="43891" x="7180263" y="3776663"/>
          <p14:tracePt t="43916" x="7232650" y="3732213"/>
          <p14:tracePt t="43941" x="7286625" y="3679825"/>
          <p14:tracePt t="43966" x="7358063" y="3625850"/>
          <p14:tracePt t="43991" x="7429500" y="3581400"/>
          <p14:tracePt t="44016" x="7483475" y="3571875"/>
          <p14:tracePt t="44041" x="7537450" y="3571875"/>
          <p14:tracePt t="44066" x="7634288" y="3571875"/>
          <p14:tracePt t="44091" x="7688263" y="3581400"/>
          <p14:tracePt t="44117" x="7742238" y="3608388"/>
          <p14:tracePt t="44142" x="7786688" y="3643313"/>
          <p14:tracePt t="44167" x="7840663" y="3679825"/>
          <p14:tracePt t="44192" x="7867650" y="3705225"/>
          <p14:tracePt t="44217" x="7875588" y="3705225"/>
          <p14:tracePt t="44242" x="7894638" y="3741738"/>
          <p14:tracePt t="44267" x="7902575" y="3759200"/>
          <p14:tracePt t="44293" x="7912100" y="3776663"/>
          <p14:tracePt t="44318" x="7920038" y="3795713"/>
          <p14:tracePt t="44342" x="7920038" y="3822700"/>
          <p14:tracePt t="44367" x="7939088" y="3857625"/>
          <p14:tracePt t="44392" x="7939088" y="3884613"/>
          <p14:tracePt t="44417" x="7939088" y="3938588"/>
          <p14:tracePt t="44443" x="7939088" y="3965575"/>
          <p14:tracePt t="44468" x="7939088" y="4017963"/>
          <p14:tracePt t="44493" x="7929563" y="4071938"/>
          <p14:tracePt t="44518" x="7912100" y="4125913"/>
          <p14:tracePt t="44543" x="7894638" y="4170363"/>
          <p14:tracePt t="44568" x="7885113" y="4197350"/>
          <p14:tracePt t="44594" x="7867650" y="4214813"/>
          <p14:tracePt t="44619" x="7848600" y="4251325"/>
          <p14:tracePt t="44644" x="7823200" y="4276725"/>
          <p14:tracePt t="44646" x="7813675" y="4286250"/>
          <p14:tracePt t="44668" x="7786688" y="4322763"/>
          <p14:tracePt t="44694" x="7751763" y="4348163"/>
          <p14:tracePt t="44719" x="7715250" y="4375150"/>
          <p14:tracePt t="44744" x="7643813" y="4419600"/>
          <p14:tracePt t="44769" x="7616825" y="4438650"/>
          <p14:tracePt t="44794" x="7599363" y="4446588"/>
          <p14:tracePt t="44819" x="7581900" y="4446588"/>
          <p14:tracePt t="44845" x="7572375" y="4456113"/>
          <p14:tracePt t="44869" x="7554913" y="4456113"/>
          <p14:tracePt t="44895" x="7537450" y="4456113"/>
          <p14:tracePt t="44945" x="7500938" y="4456113"/>
          <p14:tracePt t="44970" x="7439025" y="4438650"/>
          <p14:tracePt t="44995" x="7367588" y="4402138"/>
          <p14:tracePt t="45020" x="7340600" y="4384675"/>
          <p14:tracePt t="45045" x="7313613" y="4375150"/>
          <p14:tracePt t="45070" x="7296150" y="4357688"/>
          <p14:tracePt t="45095" x="7277100" y="4348163"/>
          <p14:tracePt t="45121" x="7224713" y="4313238"/>
          <p14:tracePt t="45145" x="7205663" y="4295775"/>
          <p14:tracePt t="45170" x="7197725" y="4268788"/>
          <p14:tracePt t="45195" x="7180263" y="4232275"/>
          <p14:tracePt t="45221" x="7143750" y="4205288"/>
          <p14:tracePt t="45246" x="7126288" y="4170363"/>
          <p14:tracePt t="45271" x="7126288" y="4143375"/>
          <p14:tracePt t="45296" x="7126288" y="4108450"/>
          <p14:tracePt t="45321" x="7126288" y="4071938"/>
          <p14:tracePt t="45347" x="7134225" y="4027488"/>
          <p14:tracePt t="45371" x="7143750" y="4017963"/>
          <p14:tracePt t="45396" x="7153275" y="4010025"/>
          <p14:tracePt t="45422" x="7170738" y="3983038"/>
          <p14:tracePt t="45447" x="7188200" y="3965575"/>
          <p14:tracePt t="45472" x="7215188" y="3946525"/>
          <p14:tracePt t="45522" x="7224713" y="3946525"/>
          <p14:tracePt t="45552" x="7232650" y="3946525"/>
          <p14:tracePt t="45590" x="7242175" y="3946525"/>
          <p14:tracePt t="45606" x="7251700" y="3946525"/>
          <p14:tracePt t="45622" x="7259638" y="3946525"/>
          <p14:tracePt t="45647" x="7277100" y="3946525"/>
          <p14:tracePt t="45673" x="7313613" y="3946525"/>
          <p14:tracePt t="45698" x="7340600" y="3946525"/>
          <p14:tracePt t="45723" x="7394575" y="3946525"/>
          <p14:tracePt t="45748" x="7429500" y="3965575"/>
          <p14:tracePt t="45773" x="7446963" y="3973513"/>
          <p14:tracePt t="45798" x="7456488" y="3983038"/>
          <p14:tracePt t="45823" x="7483475" y="4000500"/>
          <p14:tracePt t="45849" x="7500938" y="4027488"/>
          <p14:tracePt t="45873" x="7527925" y="4062413"/>
          <p14:tracePt t="45898" x="7537450" y="4081463"/>
          <p14:tracePt t="45923" x="7545388" y="4098925"/>
          <p14:tracePt t="45949" x="7545388" y="4108450"/>
          <p14:tracePt t="45974" x="7545388" y="4133850"/>
          <p14:tracePt t="45999" x="7545388" y="4160838"/>
          <p14:tracePt t="46024" x="7545388" y="4187825"/>
          <p14:tracePt t="46049" x="7537450" y="4214813"/>
          <p14:tracePt t="46074" x="7518400" y="4251325"/>
          <p14:tracePt t="46099" x="7510463" y="4259263"/>
          <p14:tracePt t="46124" x="7500938" y="4276725"/>
          <p14:tracePt t="46150" x="7500938" y="4286250"/>
          <p14:tracePt t="46175" x="7483475" y="4295775"/>
          <p14:tracePt t="46200" x="7446963" y="4322763"/>
          <p14:tracePt t="46225" x="7394575" y="4367213"/>
          <p14:tracePt t="46250" x="7358063" y="4394200"/>
          <p14:tracePt t="46275" x="7323138" y="4411663"/>
          <p14:tracePt t="46300" x="7313613" y="4419600"/>
          <p14:tracePt t="46325" x="7304088" y="4429125"/>
          <p14:tracePt t="47037" x="7304088" y="4438650"/>
          <p14:tracePt t="47045" x="7296150" y="4438650"/>
          <p14:tracePt t="47061" x="7286625" y="4446588"/>
          <p14:tracePt t="47078" x="7259638" y="4483100"/>
          <p14:tracePt t="47103" x="7188200" y="4545013"/>
          <p14:tracePt t="47128" x="7126288" y="4598988"/>
          <p14:tracePt t="47130" x="7108825" y="4616450"/>
          <p14:tracePt t="47153" x="7054850" y="4670425"/>
          <p14:tracePt t="47178" x="7018338" y="4714875"/>
          <p14:tracePt t="47203" x="6946900" y="4795838"/>
          <p14:tracePt t="47228" x="6884988" y="4867275"/>
          <p14:tracePt t="47254" x="6777038" y="5000625"/>
          <p14:tracePt t="47279" x="6705600" y="5081588"/>
          <p14:tracePt t="47304" x="6670675" y="5126038"/>
          <p14:tracePt t="47329" x="6634163" y="5170488"/>
          <p14:tracePt t="47354" x="6608763" y="5232400"/>
          <p14:tracePt t="47379" x="6572250" y="5295900"/>
          <p14:tracePt t="47404" x="6527800" y="5375275"/>
          <p14:tracePt t="47429" x="6510338" y="5411788"/>
          <p14:tracePt t="47454" x="6500813" y="5456238"/>
          <p14:tracePt t="47479" x="6483350" y="5554663"/>
          <p14:tracePt t="47504" x="6465888" y="5589588"/>
          <p14:tracePt t="47529" x="6456363" y="5626100"/>
          <p14:tracePt t="47555" x="6446838" y="5643563"/>
          <p14:tracePt t="47580" x="6446838" y="5680075"/>
          <p14:tracePt t="47605" x="6446838" y="5705475"/>
          <p14:tracePt t="47630" x="6446838" y="5741988"/>
          <p14:tracePt t="47655" x="6438900" y="5751513"/>
          <p14:tracePt t="47680" x="6438900" y="5768975"/>
          <p14:tracePt t="47705" x="6438900" y="5795963"/>
          <p14:tracePt t="47730" x="6438900" y="5822950"/>
          <p14:tracePt t="47756" x="6438900" y="5840413"/>
          <p14:tracePt t="47781" x="6446838" y="5840413"/>
          <p14:tracePt t="47806" x="6456363" y="5848350"/>
          <p14:tracePt t="47856" x="6465888" y="5848350"/>
          <p14:tracePt t="47881" x="6483350" y="5857875"/>
          <p14:tracePt t="47906" x="6491288" y="5875338"/>
          <p14:tracePt t="47931" x="6500813" y="5884863"/>
          <p14:tracePt t="48037" x="6510338" y="5884863"/>
          <p14:tracePt t="48060" x="6510338" y="5894388"/>
          <p14:tracePt t="48091" x="6518275" y="5894388"/>
          <p14:tracePt t="48114" x="6527800" y="5894388"/>
          <p14:tracePt t="48122" x="6537325" y="5894388"/>
          <p14:tracePt t="48131" x="6545263" y="5894388"/>
          <p14:tracePt t="48157" x="6589713" y="5857875"/>
          <p14:tracePt t="48182" x="6634163" y="5813425"/>
          <p14:tracePt t="48207" x="6697663" y="5759450"/>
          <p14:tracePt t="48232" x="6724650" y="5732463"/>
          <p14:tracePt t="48282" x="6732588" y="5715000"/>
          <p14:tracePt t="48308" x="6732588" y="5705475"/>
          <p14:tracePt t="48333" x="6732588" y="5697538"/>
          <p14:tracePt t="48358" x="6742113" y="5688013"/>
          <p14:tracePt t="48383" x="6742113" y="5661025"/>
          <p14:tracePt t="48408" x="6742113" y="5643563"/>
          <p14:tracePt t="48433" x="6742113" y="5616575"/>
          <p14:tracePt t="48458" x="6742113" y="5589588"/>
          <p14:tracePt t="48508" x="6742113" y="5581650"/>
          <p14:tracePt t="48575" x="6742113" y="5572125"/>
          <p14:tracePt t="51859" x="6742113" y="5562600"/>
          <p14:tracePt t="51866" x="6751638" y="5554663"/>
          <p14:tracePt t="51875" x="6786563" y="5537200"/>
          <p14:tracePt t="51896" x="6867525" y="5438775"/>
          <p14:tracePt t="51921" x="6946900" y="5340350"/>
          <p14:tracePt t="51946" x="7010400" y="5268913"/>
          <p14:tracePt t="51971" x="7045325" y="5232400"/>
          <p14:tracePt t="51996" x="7072313" y="5205413"/>
          <p14:tracePt t="52022" x="7161213" y="5072063"/>
          <p14:tracePt t="52047" x="7269163" y="4911725"/>
          <p14:tracePt t="52072" x="7491413" y="4518025"/>
          <p14:tracePt t="52097" x="7705725" y="4108450"/>
          <p14:tracePt t="52122" x="7858125" y="3813175"/>
          <p14:tracePt t="52124" x="7885113" y="3741738"/>
          <p14:tracePt t="52147" x="7929563" y="3616325"/>
          <p14:tracePt t="52172" x="8018463" y="3295650"/>
          <p14:tracePt t="52197" x="8045450" y="3197225"/>
          <p14:tracePt t="52222" x="8054975" y="3125788"/>
          <p14:tracePt t="52248" x="8062913" y="3054350"/>
          <p14:tracePt t="52273" x="8072438" y="2938463"/>
          <p14:tracePt t="52298" x="8089900" y="2795588"/>
          <p14:tracePt t="52323" x="8089900" y="2724150"/>
          <p14:tracePt t="52348" x="8099425" y="2697163"/>
          <p14:tracePt t="52373" x="8099425" y="2679700"/>
          <p14:tracePt t="52398" x="8099425" y="2625725"/>
          <p14:tracePt t="52423" x="8108950" y="2536825"/>
          <p14:tracePt t="52448" x="8116888" y="2482850"/>
          <p14:tracePt t="52473" x="8116888" y="2465388"/>
          <p14:tracePt t="52498" x="8116888" y="2446338"/>
          <p14:tracePt t="52524" x="8116888" y="2419350"/>
          <p14:tracePt t="52549" x="8116888" y="2393950"/>
          <p14:tracePt t="52574" x="8116888" y="2366963"/>
          <p14:tracePt t="52599" x="8116888" y="2347913"/>
          <p14:tracePt t="52624" x="8116888" y="2339975"/>
          <p14:tracePt t="52649" x="8116888" y="2330450"/>
          <p14:tracePt t="52674" x="8116888" y="2322513"/>
          <p14:tracePt t="52699" x="8126413" y="2312988"/>
          <p14:tracePt t="52725" x="8126413" y="2303463"/>
          <p14:tracePt t="52775" x="8134350" y="2295525"/>
          <p14:tracePt t="52800" x="8134350" y="2276475"/>
          <p14:tracePt t="52825" x="8134350" y="2268538"/>
          <p14:tracePt t="52850" x="8134350" y="2259013"/>
          <p14:tracePt t="52875" x="8143875" y="2241550"/>
          <p14:tracePt t="52900" x="8153400" y="2187575"/>
          <p14:tracePt t="52925" x="8170863" y="2143125"/>
          <p14:tracePt t="52950" x="8180388" y="2125663"/>
          <p14:tracePt t="52975" x="8180388" y="2116138"/>
          <p14:tracePt t="53484" x="8170863" y="2116138"/>
          <p14:tracePt t="53508" x="8161338" y="2116138"/>
          <p14:tracePt t="53523" x="8153400" y="2116138"/>
          <p14:tracePt t="53539" x="8143875" y="2116138"/>
          <p14:tracePt t="53555" x="8134350" y="2116138"/>
          <p14:tracePt t="53577" x="8126413" y="2125663"/>
          <p14:tracePt t="53602" x="8116888" y="2143125"/>
          <p14:tracePt t="53628" x="8108950" y="2143125"/>
          <p14:tracePt t="53680" x="8108950" y="2152650"/>
          <p14:tracePt t="53696" x="8099425" y="2152650"/>
          <p14:tracePt t="53704" x="8099425" y="2160588"/>
          <p14:tracePt t="53728" x="8099425" y="2170113"/>
          <p14:tracePt t="53753" x="8089900" y="2187575"/>
          <p14:tracePt t="53804" x="8089900" y="2214563"/>
          <p14:tracePt t="53829" x="8072438" y="2232025"/>
          <p14:tracePt t="53854" x="8072438" y="2251075"/>
          <p14:tracePt t="53879" x="8072438" y="2259013"/>
          <p14:tracePt t="53904" x="8062913" y="2276475"/>
          <p14:tracePt t="53929" x="8062913" y="2303463"/>
          <p14:tracePt t="53954" x="8054975" y="2312988"/>
          <p14:tracePt t="53979" x="8054975" y="2322513"/>
          <p14:tracePt t="54029" x="8054975" y="2330450"/>
          <p14:tracePt t="54062" x="8045450" y="2339975"/>
          <p14:tracePt t="54079" x="8045450" y="2347913"/>
          <p14:tracePt t="54105" x="8045450" y="2357438"/>
          <p14:tracePt t="54130" x="8045450" y="2366963"/>
          <p14:tracePt t="54155" x="8037513" y="2374900"/>
          <p14:tracePt t="54180" x="8037513" y="2384425"/>
          <p14:tracePt t="54422" x="8037513" y="2374900"/>
          <p14:tracePt t="54430" x="8037513" y="2366963"/>
          <p14:tracePt t="54439" x="8037513" y="2347913"/>
          <p14:tracePt t="54456" x="8037513" y="2330450"/>
          <p14:tracePt t="54481" x="8037513" y="2303463"/>
          <p14:tracePt t="54506" x="8037513" y="2295525"/>
          <p14:tracePt t="54570" x="8037513" y="2286000"/>
          <p14:tracePt t="54610" x="8037513" y="2276475"/>
          <p14:tracePt t="54626" x="8027988" y="2268538"/>
          <p14:tracePt t="54656" x="8027988" y="2259013"/>
          <p14:tracePt t="54680" x="8027988" y="2251075"/>
          <p14:tracePt t="54697" x="8027988" y="2241550"/>
          <p14:tracePt t="54707" x="8027988" y="2232025"/>
          <p14:tracePt t="54732" x="8027988" y="2224088"/>
          <p14:tracePt t="54757" x="8027988" y="2197100"/>
          <p14:tracePt t="54782" x="8037513" y="2179638"/>
          <p14:tracePt t="54807" x="8045450" y="2160588"/>
          <p14:tracePt t="54833" x="8045450" y="2152650"/>
          <p14:tracePt t="54858" x="8054975" y="2133600"/>
          <p14:tracePt t="54882" x="8054975" y="2116138"/>
          <p14:tracePt t="54907" x="8062913" y="2098675"/>
          <p14:tracePt t="54932" x="8081963" y="2071688"/>
          <p14:tracePt t="54958" x="8089900" y="2062163"/>
          <p14:tracePt t="54983" x="8099425" y="2044700"/>
          <p14:tracePt t="55008" x="8108950" y="2044700"/>
          <p14:tracePt t="55058" x="8108950" y="2036763"/>
          <p14:tracePt t="55563" x="8099425" y="2036763"/>
          <p14:tracePt t="55610" x="8089900" y="2044700"/>
          <p14:tracePt t="55626" x="8089900" y="2054225"/>
          <p14:tracePt t="55635" x="8072438" y="2071688"/>
          <p14:tracePt t="55660" x="8054975" y="2098675"/>
          <p14:tracePt t="55685" x="8037513" y="2133600"/>
          <p14:tracePt t="55711" x="8027988" y="2143125"/>
          <p14:tracePt t="55736" x="8027988" y="2170113"/>
          <p14:tracePt t="55761" x="8018463" y="2187575"/>
          <p14:tracePt t="55786" x="8018463" y="2205038"/>
          <p14:tracePt t="55811" x="8010525" y="2224088"/>
          <p14:tracePt t="55836" x="8010525" y="2276475"/>
          <p14:tracePt t="55861" x="8010525" y="2303463"/>
          <p14:tracePt t="55886" x="8010525" y="2322513"/>
          <p14:tracePt t="55911" x="8010525" y="2330450"/>
          <p14:tracePt t="55936" x="8010525" y="2339975"/>
          <p14:tracePt t="55962" x="8010525" y="2366963"/>
          <p14:tracePt t="55987" x="8010525" y="2374900"/>
          <p14:tracePt t="56037" x="8010525" y="2384425"/>
          <p14:tracePt t="92018" x="8062913" y="2393950"/>
          <p14:tracePt t="92054" x="8062913" y="2401888"/>
          <p14:tracePt t="92074" x="8089900" y="2401888"/>
          <p14:tracePt t="92698" x="8081963" y="2401888"/>
          <p14:tracePt t="92722" x="8062913" y="2401888"/>
          <p14:tracePt t="92730" x="8054975" y="2393950"/>
          <p14:tracePt t="92752" x="7929563" y="2312988"/>
          <p14:tracePt t="92777" x="7688263" y="2197100"/>
          <p14:tracePt t="92802" x="7429500" y="2098675"/>
          <p14:tracePt t="92827" x="7062788" y="2009775"/>
          <p14:tracePt t="92852" x="6537325" y="1874838"/>
          <p14:tracePt t="92877" x="5894388" y="1724025"/>
          <p14:tracePt t="92902" x="5214938" y="1536700"/>
          <p14:tracePt t="92927" x="4411663" y="1312863"/>
          <p14:tracePt t="92952" x="3813175" y="1187450"/>
          <p14:tracePt t="92977" x="3179763" y="1098550"/>
          <p14:tracePt t="93002" x="2071688" y="1009650"/>
          <p14:tracePt t="93028" x="1285875" y="928688"/>
          <p14:tracePt t="93053" x="893763" y="901700"/>
          <p14:tracePt t="93078" x="615950" y="884238"/>
          <p14:tracePt t="93103" x="214313" y="8842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4114800" cy="27432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9- Use the low power objective lens (10x) to enlarge the image, refocus using the coarse adjustment knob.  </a:t>
            </a:r>
            <a:endParaRPr lang="en-US" sz="28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6" name="Picture 6" descr="https://www.wikihow.com/images/thumb/2/21/Use-a-Light-Microscope-Step-7.jpg/aid10502497-v4-728px-Use-a-Light-Microscope-Step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384549"/>
            <a:ext cx="4648199" cy="29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9327" y="3505200"/>
            <a:ext cx="41078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10-  Adjust the light as needed and readjustment the focus using the fine focus adjustment knob.</a:t>
            </a:r>
            <a:endParaRPr lang="en-US" sz="3200" dirty="0"/>
          </a:p>
        </p:txBody>
      </p:sp>
      <p:pic>
        <p:nvPicPr>
          <p:cNvPr id="5122" name="Picture 2" descr="Microscope fine adjustment kno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0"/>
          <a:stretch/>
        </p:blipFill>
        <p:spPr bwMode="auto">
          <a:xfrm>
            <a:off x="4343401" y="764876"/>
            <a:ext cx="3657599" cy="27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5999018" y="1371600"/>
            <a:ext cx="15240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57654" y="1143000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(10x) 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686456" y="2204997"/>
            <a:ext cx="781489" cy="114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249089" y="178486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coarse</a:t>
            </a:r>
            <a:endParaRPr lang="en-US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83"/>
    </mc:Choice>
    <mc:Fallback>
      <p:transition spd="slow" advTm="17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2" x="4830763" y="3822700"/>
          <p14:tracePt t="2368" x="4803775" y="3813175"/>
          <p14:tracePt t="2381" x="4795838" y="3803650"/>
          <p14:tracePt t="2406" x="4732338" y="3759200"/>
          <p14:tracePt t="2431" x="4518025" y="3589338"/>
          <p14:tracePt t="2456" x="4197350" y="3348038"/>
          <p14:tracePt t="2481" x="3867150" y="3108325"/>
          <p14:tracePt t="2506" x="3517900" y="2840038"/>
          <p14:tracePt t="2531" x="3152775" y="2643188"/>
          <p14:tracePt t="2556" x="2803525" y="2419350"/>
          <p14:tracePt t="2582" x="2589213" y="2276475"/>
          <p14:tracePt t="2607" x="2509838" y="2187575"/>
          <p14:tracePt t="2632" x="2419350" y="2071688"/>
          <p14:tracePt t="2657" x="2303463" y="1893888"/>
          <p14:tracePt t="2682" x="2251075" y="1830388"/>
          <p14:tracePt t="2707" x="2214563" y="1751013"/>
          <p14:tracePt t="2732" x="2133600" y="1643063"/>
          <p14:tracePt t="2757" x="2054225" y="1527175"/>
          <p14:tracePt t="2782" x="1919288" y="1374775"/>
          <p14:tracePt t="2807" x="1847850" y="1285875"/>
          <p14:tracePt t="2833" x="1795463" y="1231900"/>
          <p14:tracePt t="2858" x="1731963" y="1179513"/>
          <p14:tracePt t="2883" x="1679575" y="1125538"/>
          <p14:tracePt t="2908" x="1633538" y="1098550"/>
          <p14:tracePt t="2933" x="1589088" y="1071563"/>
          <p14:tracePt t="2958" x="1527175" y="1044575"/>
          <p14:tracePt t="2983" x="1419225" y="982663"/>
          <p14:tracePt t="3008" x="1322388" y="938213"/>
          <p14:tracePt t="3033" x="1241425" y="901700"/>
          <p14:tracePt t="3058" x="1179513" y="884238"/>
          <p14:tracePt t="3083" x="1143000" y="874713"/>
          <p14:tracePt t="3109" x="1081088" y="857250"/>
          <p14:tracePt t="3133" x="1000125" y="839788"/>
          <p14:tracePt t="3159" x="911225" y="812800"/>
          <p14:tracePt t="3184" x="830263" y="795338"/>
          <p14:tracePt t="3209" x="768350" y="785813"/>
          <p14:tracePt t="3235" x="723900" y="776288"/>
          <p14:tracePt t="3259" x="696913" y="776288"/>
          <p14:tracePt t="3284" x="687388" y="776288"/>
          <p14:tracePt t="3309" x="679450" y="776288"/>
          <p14:tracePt t="3334" x="669925" y="785813"/>
          <p14:tracePt t="3360" x="642938" y="803275"/>
          <p14:tracePt t="3385" x="581025" y="839788"/>
          <p14:tracePt t="3410" x="544513" y="857250"/>
          <p14:tracePt t="3435" x="517525" y="874713"/>
          <p14:tracePt t="3460" x="482600" y="893763"/>
          <p14:tracePt t="3485" x="446088" y="928688"/>
          <p14:tracePt t="3510" x="411163" y="965200"/>
          <p14:tracePt t="3535" x="366713" y="1000125"/>
          <p14:tracePt t="3560" x="347663" y="1017588"/>
          <p14:tracePt t="3585" x="339725" y="1027113"/>
          <p14:tracePt t="3610" x="322263" y="1054100"/>
          <p14:tracePt t="3635" x="285750" y="1098550"/>
          <p14:tracePt t="3661" x="241300" y="1152525"/>
          <p14:tracePt t="3686" x="204788" y="1196975"/>
          <p14:tracePt t="3711" x="187325" y="1223963"/>
          <p14:tracePt t="3736" x="179388" y="1250950"/>
          <p14:tracePt t="3761" x="152400" y="1303338"/>
          <p14:tracePt t="3786" x="133350" y="1347788"/>
          <p14:tracePt t="3811" x="125413" y="1374775"/>
          <p14:tracePt t="3836" x="115888" y="1384300"/>
          <p14:tracePt t="3886" x="115888" y="1393825"/>
          <p14:tracePt t="3938" x="115888" y="1401763"/>
          <p14:tracePt t="3954" x="115888" y="1411288"/>
          <p14:tracePt t="3962" x="115888" y="1419225"/>
          <p14:tracePt t="3986" x="115888" y="1455738"/>
          <p14:tracePt t="4012" x="115888" y="1482725"/>
          <p14:tracePt t="4037" x="115888" y="1500188"/>
          <p14:tracePt t="4062" x="133350" y="1544638"/>
          <p14:tracePt t="4087" x="142875" y="1581150"/>
          <p14:tracePt t="4112" x="152400" y="1608138"/>
          <p14:tracePt t="4137" x="160338" y="1625600"/>
          <p14:tracePt t="4163" x="169863" y="1625600"/>
          <p14:tracePt t="4188" x="169863" y="1643063"/>
          <p14:tracePt t="4212" x="179388" y="1652588"/>
          <p14:tracePt t="4237" x="196850" y="1670050"/>
          <p14:tracePt t="4262" x="214313" y="1679575"/>
          <p14:tracePt t="4288" x="223838" y="1679575"/>
          <p14:tracePt t="4313" x="231775" y="1687513"/>
          <p14:tracePt t="4338" x="241300" y="1697038"/>
          <p14:tracePt t="4363" x="268288" y="1697038"/>
          <p14:tracePt t="4388" x="322263" y="1697038"/>
          <p14:tracePt t="4413" x="366713" y="1704975"/>
          <p14:tracePt t="4439" x="401638" y="1704975"/>
          <p14:tracePt t="4464" x="419100" y="1704975"/>
          <p14:tracePt t="4488" x="438150" y="1704975"/>
          <p14:tracePt t="4514" x="465138" y="1704975"/>
          <p14:tracePt t="4597" x="473075" y="1704975"/>
          <p14:tracePt t="4712" x="482600" y="1697038"/>
          <p14:tracePt t="4719" x="490538" y="1697038"/>
          <p14:tracePt t="4727" x="500063" y="1697038"/>
          <p14:tracePt t="4739" x="509588" y="1679575"/>
          <p14:tracePt t="4764" x="536575" y="1660525"/>
          <p14:tracePt t="4789" x="598488" y="1633538"/>
          <p14:tracePt t="4815" x="642938" y="1608138"/>
          <p14:tracePt t="4840" x="696913" y="1589088"/>
          <p14:tracePt t="4865" x="758825" y="1581150"/>
          <p14:tracePt t="4890" x="839788" y="1571625"/>
          <p14:tracePt t="4916" x="928688" y="1544638"/>
          <p14:tracePt t="4941" x="973138" y="1544638"/>
          <p14:tracePt t="4965" x="1036638" y="1527175"/>
          <p14:tracePt t="4991" x="1108075" y="1509713"/>
          <p14:tracePt t="5016" x="1169988" y="1500188"/>
          <p14:tracePt t="5041" x="1187450" y="1490663"/>
          <p14:tracePt t="5066" x="1214438" y="1482725"/>
          <p14:tracePt t="5091" x="1250950" y="1482725"/>
          <p14:tracePt t="5116" x="1258888" y="1473200"/>
          <p14:tracePt t="5141" x="1285875" y="1473200"/>
          <p14:tracePt t="5166" x="1303338" y="1473200"/>
          <p14:tracePt t="5191" x="1339850" y="1473200"/>
          <p14:tracePt t="5217" x="1384300" y="1465263"/>
          <p14:tracePt t="5242" x="1438275" y="1465263"/>
          <p14:tracePt t="5245" x="1455738" y="1465263"/>
          <p14:tracePt t="5267" x="1509713" y="1465263"/>
          <p14:tracePt t="5292" x="1571625" y="1465263"/>
          <p14:tracePt t="5317" x="1652588" y="1465263"/>
          <p14:tracePt t="5342" x="1714500" y="1465263"/>
          <p14:tracePt t="5367" x="1776413" y="1455738"/>
          <p14:tracePt t="5392" x="1812925" y="1455738"/>
          <p14:tracePt t="5418" x="1830388" y="1455738"/>
          <p14:tracePt t="5442" x="1847850" y="1455738"/>
          <p14:tracePt t="5468" x="1893888" y="1446213"/>
          <p14:tracePt t="5493" x="1990725" y="1428750"/>
          <p14:tracePt t="5518" x="2036763" y="1419225"/>
          <p14:tracePt t="5543" x="2054225" y="1419225"/>
          <p14:tracePt t="5568" x="2125663" y="1411288"/>
          <p14:tracePt t="5593" x="2214563" y="1411288"/>
          <p14:tracePt t="5618" x="2295525" y="1401763"/>
          <p14:tracePt t="5643" x="2322513" y="1393825"/>
          <p14:tracePt t="5668" x="2357438" y="1393825"/>
          <p14:tracePt t="5693" x="2446338" y="1384300"/>
          <p14:tracePt t="5718" x="2660650" y="1357313"/>
          <p14:tracePt t="5721" x="2901950" y="1339850"/>
          <p14:tracePt t="5743" x="3160713" y="1339850"/>
          <p14:tracePt t="5769" x="3554413" y="1357313"/>
          <p14:tracePt t="5794" x="3581400" y="1366838"/>
          <p14:tracePt t="5901" x="3589338" y="1366838"/>
          <p14:tracePt t="5986" x="3598863" y="1366838"/>
          <p14:tracePt t="6002" x="3608388" y="1366838"/>
          <p14:tracePt t="6008" x="3625850" y="1374775"/>
          <p14:tracePt t="6024" x="3633788" y="1374775"/>
          <p14:tracePt t="6065" x="3643313" y="1374775"/>
          <p14:tracePt t="6073" x="3652838" y="1374775"/>
          <p14:tracePt t="6095" x="3670300" y="1384300"/>
          <p14:tracePt t="6120" x="3705225" y="1401763"/>
          <p14:tracePt t="6145" x="3732213" y="1411288"/>
          <p14:tracePt t="6170" x="3741738" y="1411288"/>
          <p14:tracePt t="6221" x="3751263" y="1419225"/>
          <p14:tracePt t="7082" x="3741738" y="1419225"/>
          <p14:tracePt t="7088" x="3724275" y="1419225"/>
          <p14:tracePt t="7098" x="3714750" y="1419225"/>
          <p14:tracePt t="7124" x="3500438" y="1419225"/>
          <p14:tracePt t="7149" x="3322638" y="1411288"/>
          <p14:tracePt t="7174" x="3214688" y="1393825"/>
          <p14:tracePt t="7199" x="3152775" y="1384300"/>
          <p14:tracePt t="7224" x="3108325" y="1384300"/>
          <p14:tracePt t="7249" x="3027363" y="1384300"/>
          <p14:tracePt t="7275" x="2938463" y="1384300"/>
          <p14:tracePt t="7299" x="2901950" y="1384300"/>
          <p14:tracePt t="7325" x="2884488" y="1384300"/>
          <p14:tracePt t="7574" x="2884488" y="1393825"/>
          <p14:tracePt t="7582" x="2884488" y="1411288"/>
          <p14:tracePt t="7600" x="2884488" y="1428750"/>
          <p14:tracePt t="7626" x="2884488" y="1438275"/>
          <p14:tracePt t="7651" x="2884488" y="1446213"/>
          <p14:tracePt t="7701" x="2874963" y="1446213"/>
          <p14:tracePt t="7726" x="2867025" y="1465263"/>
          <p14:tracePt t="7751" x="2857500" y="1473200"/>
          <p14:tracePt t="7776" x="2847975" y="1490663"/>
          <p14:tracePt t="7801" x="2847975" y="1500188"/>
          <p14:tracePt t="7827" x="2840038" y="1517650"/>
          <p14:tracePt t="7852" x="2822575" y="1536700"/>
          <p14:tracePt t="7877" x="2813050" y="1562100"/>
          <p14:tracePt t="7902" x="2803525" y="1581150"/>
          <p14:tracePt t="7927" x="2803525" y="1598613"/>
          <p14:tracePt t="7952" x="2795588" y="1616075"/>
          <p14:tracePt t="7977" x="2795588" y="1633538"/>
          <p14:tracePt t="8002" x="2795588" y="1660525"/>
          <p14:tracePt t="8027" x="2795588" y="1687513"/>
          <p14:tracePt t="8052" x="2795588" y="1704975"/>
          <p14:tracePt t="8077" x="2795588" y="1724025"/>
          <p14:tracePt t="8102" x="2795588" y="1741488"/>
          <p14:tracePt t="8127" x="2795588" y="1751013"/>
          <p14:tracePt t="8152" x="2795588" y="1768475"/>
          <p14:tracePt t="8202" x="2803525" y="1776413"/>
          <p14:tracePt t="8228" x="2803525" y="1785938"/>
          <p14:tracePt t="8229" x="2813050" y="1795463"/>
          <p14:tracePt t="8253" x="2822575" y="1812925"/>
          <p14:tracePt t="8278" x="2830513" y="1830388"/>
          <p14:tracePt t="8303" x="2840038" y="1839913"/>
          <p14:tracePt t="8328" x="2857500" y="1866900"/>
          <p14:tracePt t="8353" x="2894013" y="1911350"/>
          <p14:tracePt t="8379" x="2928938" y="1938338"/>
          <p14:tracePt t="8404" x="2938463" y="1955800"/>
          <p14:tracePt t="8429" x="2938463" y="1965325"/>
          <p14:tracePt t="8454" x="2946400" y="1965325"/>
          <p14:tracePt t="8479" x="2946400" y="1973263"/>
          <p14:tracePt t="8504" x="2955925" y="1973263"/>
          <p14:tracePt t="8529" x="2965450" y="1982788"/>
          <p14:tracePt t="8554" x="2982913" y="1990725"/>
          <p14:tracePt t="8579" x="3009900" y="2000250"/>
          <p14:tracePt t="8604" x="3036888" y="2009775"/>
          <p14:tracePt t="8629" x="3098800" y="2009775"/>
          <p14:tracePt t="8655" x="3152775" y="2017713"/>
          <p14:tracePt t="8680" x="3214688" y="2027238"/>
          <p14:tracePt t="8705" x="3251200" y="2027238"/>
          <p14:tracePt t="8730" x="3340100" y="2027238"/>
          <p14:tracePt t="8755" x="3402013" y="2027238"/>
          <p14:tracePt t="8780" x="3429000" y="2027238"/>
          <p14:tracePt t="8805" x="3446463" y="2027238"/>
          <p14:tracePt t="8830" x="3465513" y="2027238"/>
          <p14:tracePt t="8855" x="3490913" y="2017713"/>
          <p14:tracePt t="8881" x="3517900" y="2009775"/>
          <p14:tracePt t="8906" x="3544888" y="1990725"/>
          <p14:tracePt t="8931" x="3562350" y="1973263"/>
          <p14:tracePt t="8956" x="3589338" y="1938338"/>
          <p14:tracePt t="8980" x="3598863" y="1919288"/>
          <p14:tracePt t="9006" x="3598863" y="1901825"/>
          <p14:tracePt t="9031" x="3598863" y="1893888"/>
          <p14:tracePt t="9056" x="3598863" y="1857375"/>
          <p14:tracePt t="9081" x="3589338" y="1795463"/>
          <p14:tracePt t="9106" x="3589338" y="1776413"/>
          <p14:tracePt t="9131" x="3581400" y="1758950"/>
          <p14:tracePt t="9156" x="3581400" y="1741488"/>
          <p14:tracePt t="9182" x="3571875" y="1724025"/>
          <p14:tracePt t="9231" x="3562350" y="1714500"/>
          <p14:tracePt t="9268" x="3554413" y="1704975"/>
          <p14:tracePt t="9282" x="3544888" y="1704975"/>
          <p14:tracePt t="9307" x="3536950" y="1687513"/>
          <p14:tracePt t="9809" x="3527425" y="1687513"/>
          <p14:tracePt t="9847" x="3527425" y="1697038"/>
          <p14:tracePt t="9863" x="3527425" y="1714500"/>
          <p14:tracePt t="9871" x="3554413" y="1731963"/>
          <p14:tracePt t="9884" x="3571875" y="1751013"/>
          <p14:tracePt t="9909" x="3608388" y="1776413"/>
          <p14:tracePt t="9934" x="3660775" y="1812925"/>
          <p14:tracePt t="9959" x="3803650" y="1857375"/>
          <p14:tracePt t="9984" x="4062413" y="1911350"/>
          <p14:tracePt t="10009" x="4465638" y="1938338"/>
          <p14:tracePt t="10035" x="4687888" y="1946275"/>
          <p14:tracePt t="10060" x="4732338" y="1946275"/>
          <p14:tracePt t="10085" x="4759325" y="1938338"/>
          <p14:tracePt t="10110" x="4776788" y="1919288"/>
          <p14:tracePt t="10135" x="4813300" y="1911350"/>
          <p14:tracePt t="10160" x="4857750" y="1901825"/>
          <p14:tracePt t="10185" x="4894263" y="1884363"/>
          <p14:tracePt t="10211" x="4965700" y="1857375"/>
          <p14:tracePt t="10236" x="5108575" y="1822450"/>
          <p14:tracePt t="10239" x="5153025" y="1803400"/>
          <p14:tracePt t="10261" x="5367338" y="1758950"/>
          <p14:tracePt t="10286" x="5491163" y="1751013"/>
          <p14:tracePt t="10311" x="5527675" y="1751013"/>
          <p14:tracePt t="10361" x="5537200" y="1741488"/>
          <p14:tracePt t="10386" x="5554663" y="1741488"/>
          <p14:tracePt t="10437" x="5562600" y="1731963"/>
          <p14:tracePt t="10461" x="5599113" y="1731963"/>
          <p14:tracePt t="10487" x="5715000" y="1697038"/>
          <p14:tracePt t="10512" x="5795963" y="1670050"/>
          <p14:tracePt t="10537" x="5813425" y="1660525"/>
          <p14:tracePt t="10589" x="5822950" y="1660525"/>
          <p14:tracePt t="10621" x="5822950" y="1652588"/>
          <p14:tracePt t="10637" x="5830888" y="1652588"/>
          <p14:tracePt t="10662" x="5840413" y="1643063"/>
          <p14:tracePt t="10687" x="5848350" y="1643063"/>
          <p14:tracePt t="10712" x="5857875" y="1643063"/>
          <p14:tracePt t="10738" x="5867400" y="1643063"/>
          <p14:tracePt t="10763" x="5894388" y="1633538"/>
          <p14:tracePt t="10788" x="5946775" y="1633538"/>
          <p14:tracePt t="10813" x="6018213" y="1625600"/>
          <p14:tracePt t="10838" x="6072188" y="1625600"/>
          <p14:tracePt t="10863" x="6108700" y="1625600"/>
          <p14:tracePt t="10888" x="6134100" y="1625600"/>
          <p14:tracePt t="11245" x="6126163" y="1625600"/>
          <p14:tracePt t="11269" x="6116638" y="1625600"/>
          <p14:tracePt t="11286" x="6116638" y="1633538"/>
          <p14:tracePt t="11294" x="6108700" y="1643063"/>
          <p14:tracePt t="11315" x="6081713" y="1643063"/>
          <p14:tracePt t="11340" x="6018213" y="1660525"/>
          <p14:tracePt t="11365" x="5973763" y="1670050"/>
          <p14:tracePt t="11390" x="5946775" y="1670050"/>
          <p14:tracePt t="11415" x="5929313" y="1670050"/>
          <p14:tracePt t="11441" x="5884863" y="1670050"/>
          <p14:tracePt t="11465" x="5848350" y="1679575"/>
          <p14:tracePt t="11490" x="5776913" y="1687513"/>
          <p14:tracePt t="11515" x="5715000" y="1687513"/>
          <p14:tracePt t="11540" x="5688013" y="1697038"/>
          <p14:tracePt t="11565" x="5680075" y="1697038"/>
          <p14:tracePt t="11591" x="5670550" y="1697038"/>
          <p14:tracePt t="13311" x="5661025" y="1697038"/>
          <p14:tracePt t="37114" x="5670550" y="1697038"/>
          <p14:tracePt t="37130" x="5670550" y="1687513"/>
          <p14:tracePt t="37152" x="5680075" y="1687513"/>
          <p14:tracePt t="37163" x="5680075" y="1679575"/>
          <p14:tracePt t="37200" x="5680075" y="1670050"/>
          <p14:tracePt t="37213" x="5680075" y="1660525"/>
          <p14:tracePt t="37238" x="5680075" y="1643063"/>
          <p14:tracePt t="37264" x="5680075" y="1616075"/>
          <p14:tracePt t="37288" x="5680075" y="1589088"/>
          <p14:tracePt t="37314" x="5680075" y="1571625"/>
          <p14:tracePt t="37339" x="5680075" y="1544638"/>
          <p14:tracePt t="37364" x="5680075" y="1536700"/>
          <p14:tracePt t="37389" x="5680075" y="1517650"/>
          <p14:tracePt t="37414" x="5680075" y="1500188"/>
          <p14:tracePt t="37439" x="5680075" y="1482725"/>
          <p14:tracePt t="37465" x="5680075" y="1455738"/>
          <p14:tracePt t="37489" x="5670550" y="1419225"/>
          <p14:tracePt t="37514" x="5661025" y="1374775"/>
          <p14:tracePt t="37539" x="5661025" y="1330325"/>
          <p14:tracePt t="37565" x="5653088" y="1268413"/>
          <p14:tracePt t="37590" x="5643563" y="1214438"/>
          <p14:tracePt t="37615" x="5634038" y="1169988"/>
          <p14:tracePt t="37640" x="5634038" y="1152525"/>
          <p14:tracePt t="37665" x="5626100" y="1125538"/>
          <p14:tracePt t="37690" x="5626100" y="1098550"/>
          <p14:tracePt t="37715" x="5616575" y="1081088"/>
          <p14:tracePt t="37740" x="5616575" y="1062038"/>
          <p14:tracePt t="37765" x="5608638" y="1054100"/>
          <p14:tracePt t="37791" x="5599113" y="1036638"/>
          <p14:tracePt t="37815" x="5599113" y="1027113"/>
          <p14:tracePt t="38028" x="5599113" y="1036638"/>
          <p14:tracePt t="38058" x="5599113" y="1044575"/>
          <p14:tracePt t="38074" x="5599113" y="1054100"/>
          <p14:tracePt t="38098" x="5599113" y="1062038"/>
          <p14:tracePt t="38114" x="5599113" y="1071563"/>
          <p14:tracePt t="38122" x="5599113" y="1081088"/>
          <p14:tracePt t="38142" x="5599113" y="1116013"/>
          <p14:tracePt t="38167" x="5608638" y="1143000"/>
          <p14:tracePt t="38192" x="5608638" y="1169988"/>
          <p14:tracePt t="38217" x="5616575" y="1196975"/>
          <p14:tracePt t="38242" x="5616575" y="1231900"/>
          <p14:tracePt t="38245" x="5616575" y="1241425"/>
          <p14:tracePt t="38267" x="5616575" y="1258888"/>
          <p14:tracePt t="38292" x="5626100" y="1285875"/>
          <p14:tracePt t="38317" x="5634038" y="1330325"/>
          <p14:tracePt t="38343" x="5643563" y="1366838"/>
          <p14:tracePt t="38368" x="5661025" y="1419225"/>
          <p14:tracePt t="38393" x="5670550" y="1465263"/>
          <p14:tracePt t="38418" x="5705475" y="1562100"/>
          <p14:tracePt t="38443" x="5724525" y="1633538"/>
          <p14:tracePt t="38468" x="5741988" y="1697038"/>
          <p14:tracePt t="38493" x="5751513" y="1741488"/>
          <p14:tracePt t="38518" x="5759450" y="1758950"/>
          <p14:tracePt t="38543" x="5759450" y="1776413"/>
          <p14:tracePt t="38568" x="5759450" y="1785938"/>
          <p14:tracePt t="38628" x="5759450" y="1795463"/>
          <p14:tracePt t="39981" x="5759450" y="1785938"/>
          <p14:tracePt t="39989" x="5759450" y="1768475"/>
          <p14:tracePt t="39999" x="5759450" y="1751013"/>
          <p14:tracePt t="40024" x="5759450" y="1687513"/>
          <p14:tracePt t="40049" x="5741988" y="1616075"/>
          <p14:tracePt t="40074" x="5741988" y="1562100"/>
          <p14:tracePt t="40099" x="5732463" y="1544638"/>
          <p14:tracePt t="40124" x="5724525" y="1527175"/>
          <p14:tracePt t="40149" x="5724525" y="1517650"/>
          <p14:tracePt t="40231" x="5724525" y="1509713"/>
          <p14:tracePt t="40317" x="5724525" y="1500188"/>
          <p14:tracePt t="40387" x="5732463" y="1500188"/>
          <p14:tracePt t="40396" x="5732463" y="1490663"/>
          <p14:tracePt t="41842" x="5732463" y="1500188"/>
          <p14:tracePt t="41850" x="5741988" y="1509713"/>
          <p14:tracePt t="41858" x="5751513" y="1517650"/>
          <p14:tracePt t="41881" x="5867400" y="1660525"/>
          <p14:tracePt t="41906" x="6054725" y="1812925"/>
          <p14:tracePt t="41931" x="6161088" y="1857375"/>
          <p14:tracePt t="41956" x="6357938" y="1946275"/>
          <p14:tracePt t="41981" x="6518275" y="2017713"/>
          <p14:tracePt t="42006" x="6537325" y="2027238"/>
          <p14:tracePt t="42031" x="6608763" y="2027238"/>
          <p14:tracePt t="42057" x="6697663" y="2044700"/>
          <p14:tracePt t="42082" x="6732588" y="2054225"/>
          <p14:tracePt t="42107" x="6777038" y="2054225"/>
          <p14:tracePt t="42132" x="6848475" y="2062163"/>
          <p14:tracePt t="42157" x="6929438" y="2081213"/>
          <p14:tracePt t="42182" x="6991350" y="2098675"/>
          <p14:tracePt t="42207" x="7054850" y="2116138"/>
          <p14:tracePt t="42232" x="7116763" y="2133600"/>
          <p14:tracePt t="42257" x="7180263" y="2160588"/>
          <p14:tracePt t="42283" x="7232650" y="2197100"/>
          <p14:tracePt t="42308" x="7277100" y="2224088"/>
          <p14:tracePt t="42333" x="7367588" y="2268538"/>
          <p14:tracePt t="42358" x="7446963" y="2312988"/>
          <p14:tracePt t="42383" x="7510463" y="2330450"/>
          <p14:tracePt t="42408" x="7537450" y="2347913"/>
          <p14:tracePt t="42433" x="7554913" y="2357438"/>
          <p14:tracePt t="42458" x="7572375" y="2366963"/>
          <p14:tracePt t="42483" x="7581900" y="2374900"/>
          <p14:tracePt t="42508" x="7589838" y="2374900"/>
          <p14:tracePt t="42534" x="7608888" y="2393950"/>
          <p14:tracePt t="42559" x="7616825" y="2401888"/>
          <p14:tracePt t="42584" x="7670800" y="2428875"/>
          <p14:tracePt t="42609" x="7705725" y="2438400"/>
          <p14:tracePt t="42634" x="7724775" y="2446338"/>
          <p14:tracePt t="42659" x="7732713" y="2455863"/>
          <p14:tracePt t="42709" x="7742238" y="2465388"/>
          <p14:tracePt t="42734" x="7742238" y="2473325"/>
          <p14:tracePt t="42759" x="7751763" y="2482850"/>
          <p14:tracePt t="42784" x="7751763" y="2490788"/>
          <p14:tracePt t="42809" x="7769225" y="2536825"/>
          <p14:tracePt t="42834" x="7777163" y="2562225"/>
          <p14:tracePt t="42860" x="7777163" y="2571750"/>
          <p14:tracePt t="42885" x="7786688" y="2581275"/>
          <p14:tracePt t="42910" x="7786688" y="2589213"/>
          <p14:tracePt t="42935" x="7786688" y="2598738"/>
          <p14:tracePt t="42960" x="7786688" y="2608263"/>
          <p14:tracePt t="43010" x="7786688" y="2616200"/>
          <p14:tracePt t="43186" x="7786688" y="2608263"/>
          <p14:tracePt t="43194" x="7786688" y="2598738"/>
          <p14:tracePt t="43211" x="7786688" y="2581275"/>
          <p14:tracePt t="43236" x="7786688" y="2554288"/>
          <p14:tracePt t="43261" x="7786688" y="2536825"/>
          <p14:tracePt t="43312" x="7786688" y="2527300"/>
          <p14:tracePt t="43389" x="7786688" y="2517775"/>
          <p14:tracePt t="43412" x="7786688" y="2509838"/>
          <p14:tracePt t="43429" x="7786688" y="2500313"/>
          <p14:tracePt t="43437" x="7786688" y="2490788"/>
          <p14:tracePt t="43462" x="7786688" y="2482850"/>
          <p14:tracePt t="43487" x="7786688" y="2473325"/>
          <p14:tracePt t="43512" x="7786688" y="2465388"/>
          <p14:tracePt t="43538" x="7777163" y="2446338"/>
          <p14:tracePt t="43562" x="7777163" y="2438400"/>
          <p14:tracePt t="43587" x="7777163" y="2428875"/>
          <p14:tracePt t="43686" x="7777163" y="2419350"/>
          <p14:tracePt t="43703" x="7777163" y="2411413"/>
          <p14:tracePt t="43719" x="7777163" y="2393950"/>
          <p14:tracePt t="43738" x="7777163" y="2384425"/>
          <p14:tracePt t="43763" x="7777163" y="2357438"/>
          <p14:tracePt t="43788" x="7777163" y="2330450"/>
          <p14:tracePt t="43813" x="7777163" y="2295525"/>
          <p14:tracePt t="43839" x="7777163" y="2259013"/>
          <p14:tracePt t="43864" x="7786688" y="2241550"/>
          <p14:tracePt t="43889" x="7786688" y="2232025"/>
          <p14:tracePt t="43914" x="7786688" y="2224088"/>
          <p14:tracePt t="46048" x="7786688" y="2232025"/>
          <p14:tracePt t="46056" x="7777163" y="2251075"/>
          <p14:tracePt t="46072" x="7777163" y="2276475"/>
          <p14:tracePt t="46097" x="7777163" y="2330450"/>
          <p14:tracePt t="46122" x="7777163" y="2347913"/>
          <p14:tracePt t="46147" x="7777163" y="2357438"/>
          <p14:tracePt t="46172" x="7777163" y="2366963"/>
          <p14:tracePt t="46198" x="7777163" y="2411413"/>
          <p14:tracePt t="46222" x="7769225" y="2455863"/>
          <p14:tracePt t="46247" x="7769225" y="2465388"/>
          <p14:tracePt t="46272" x="7769225" y="2473325"/>
          <p14:tracePt t="46954" x="7769225" y="2482850"/>
          <p14:tracePt t="46975" x="7777163" y="2490788"/>
          <p14:tracePt t="46999" x="7786688" y="2500313"/>
          <p14:tracePt t="47007" x="7796213" y="2500313"/>
          <p14:tracePt t="47025" x="7796213" y="2509838"/>
          <p14:tracePt t="47050" x="7804150" y="2509838"/>
          <p14:tracePt t="47075" x="7823200" y="2527300"/>
          <p14:tracePt t="47101" x="7823200" y="2536825"/>
          <p14:tracePt t="47126" x="7831138" y="2536825"/>
          <p14:tracePt t="47151" x="7840663" y="2536825"/>
          <p14:tracePt t="47176" x="7848600" y="2536825"/>
          <p14:tracePt t="47201" x="7848600" y="2544763"/>
          <p14:tracePt t="47226" x="7858125" y="2544763"/>
          <p14:tracePt t="47462" x="7867650" y="2544763"/>
          <p14:tracePt t="47477" x="7875588" y="2544763"/>
          <p14:tracePt t="47484" x="7875588" y="2554288"/>
          <p14:tracePt t="47502" x="7885113" y="2562225"/>
          <p14:tracePt t="47527" x="7920038" y="2598738"/>
          <p14:tracePt t="47552" x="7974013" y="2670175"/>
          <p14:tracePt t="47578" x="8010525" y="2714625"/>
          <p14:tracePt t="47603" x="8018463" y="2732088"/>
          <p14:tracePt t="47628" x="8027988" y="2732088"/>
          <p14:tracePt t="47899" x="8018463" y="2732088"/>
          <p14:tracePt t="47915" x="8010525" y="2732088"/>
          <p14:tracePt t="47931" x="8001000" y="2732088"/>
          <p14:tracePt t="47939" x="7991475" y="2724150"/>
          <p14:tracePt t="47955" x="7983538" y="2724150"/>
          <p14:tracePt t="47979" x="7939088" y="2705100"/>
          <p14:tracePt t="48004" x="7894638" y="2687638"/>
          <p14:tracePt t="48029" x="7875588" y="2679700"/>
          <p14:tracePt t="48054" x="7867650" y="2679700"/>
          <p14:tracePt t="48079" x="7823200" y="2660650"/>
          <p14:tracePt t="48105" x="7796213" y="2652713"/>
          <p14:tracePt t="48130" x="7786688" y="2633663"/>
          <p14:tracePt t="48155" x="7777163" y="2625725"/>
          <p14:tracePt t="48180" x="7769225" y="2625725"/>
          <p14:tracePt t="48205" x="7751763" y="2616200"/>
          <p14:tracePt t="48353" x="7759700" y="2616200"/>
          <p14:tracePt t="48361" x="7769225" y="2616200"/>
          <p14:tracePt t="48381" x="7796213" y="2643188"/>
          <p14:tracePt t="48406" x="7823200" y="2652713"/>
          <p14:tracePt t="48431" x="7831138" y="2652713"/>
          <p14:tracePt t="48456" x="7848600" y="2652713"/>
          <p14:tracePt t="48481" x="7858125" y="2652713"/>
          <p14:tracePt t="48531" x="7894638" y="2670175"/>
          <p14:tracePt t="48556" x="7929563" y="2679700"/>
          <p14:tracePt t="48581" x="7947025" y="2679700"/>
          <p14:tracePt t="48607" x="7956550" y="2679700"/>
          <p14:tracePt t="48632" x="7966075" y="2679700"/>
          <p14:tracePt t="48682" x="7974013" y="2679700"/>
          <p14:tracePt t="49361" x="7974013" y="2670175"/>
          <p14:tracePt t="49370" x="7966075" y="2643188"/>
          <p14:tracePt t="49384" x="7956550" y="2608263"/>
          <p14:tracePt t="49410" x="7939088" y="2562225"/>
          <p14:tracePt t="49435" x="7929563" y="2544763"/>
          <p14:tracePt t="49460" x="7929563" y="2536825"/>
          <p14:tracePt t="49485" x="7912100" y="2527300"/>
          <p14:tracePt t="49535" x="7894638" y="2509838"/>
          <p14:tracePt t="49560" x="7875588" y="2490788"/>
          <p14:tracePt t="49585" x="7831138" y="2465388"/>
          <p14:tracePt t="49610" x="7804150" y="2446338"/>
          <p14:tracePt t="49636" x="7796213" y="2438400"/>
          <p14:tracePt t="50150" x="7804150" y="2438400"/>
          <p14:tracePt t="50158" x="7813675" y="2428875"/>
          <p14:tracePt t="50166" x="7831138" y="2419350"/>
          <p14:tracePt t="50188" x="7858125" y="2411413"/>
          <p14:tracePt t="50213" x="7885113" y="2393950"/>
          <p14:tracePt t="50262" x="7894638" y="2393950"/>
          <p14:tracePt t="50291" x="7894638" y="2401888"/>
          <p14:tracePt t="50321" x="7902575" y="2411413"/>
          <p14:tracePt t="50338" x="7902575" y="2428875"/>
          <p14:tracePt t="50363" x="7929563" y="2473325"/>
          <p14:tracePt t="50388" x="7947025" y="2509838"/>
          <p14:tracePt t="50414" x="7966075" y="2544763"/>
          <p14:tracePt t="50439" x="7974013" y="2581275"/>
          <p14:tracePt t="50464" x="7983538" y="2598738"/>
          <p14:tracePt t="50948" x="7991475" y="2598738"/>
          <p14:tracePt t="52089" x="7983538" y="2598738"/>
          <p14:tracePt t="52105" x="7966075" y="2598738"/>
          <p14:tracePt t="52120" x="7929563" y="2571750"/>
          <p14:tracePt t="52145" x="7894638" y="2544763"/>
          <p14:tracePt t="52170" x="7867650" y="2527300"/>
          <p14:tracePt t="52195" x="7858125" y="2517775"/>
          <p14:tracePt t="52221" x="7848600" y="2500313"/>
          <p14:tracePt t="52245" x="7840663" y="2482850"/>
          <p14:tracePt t="52285" x="7831138" y="2482850"/>
          <p14:tracePt t="52296" x="7831138" y="2473325"/>
          <p14:tracePt t="52321" x="7823200" y="2465388"/>
          <p14:tracePt t="52346" x="7786688" y="2428875"/>
          <p14:tracePt t="52371" x="7777163" y="2419350"/>
          <p14:tracePt t="52396" x="7769225" y="2411413"/>
          <p14:tracePt t="53019" x="7759700" y="2411413"/>
          <p14:tracePt t="53027" x="7742238" y="2401888"/>
          <p14:tracePt t="53048" x="7680325" y="2393950"/>
          <p14:tracePt t="53074" x="7429500" y="2286000"/>
          <p14:tracePt t="53099" x="7205663" y="2152650"/>
          <p14:tracePt t="53124" x="7099300" y="2089150"/>
          <p14:tracePt t="53149" x="6991350" y="2027238"/>
          <p14:tracePt t="53174" x="6867525" y="1938338"/>
          <p14:tracePt t="53199" x="6715125" y="1847850"/>
          <p14:tracePt t="53224" x="6562725" y="1768475"/>
          <p14:tracePt t="53249" x="6411913" y="1679575"/>
          <p14:tracePt t="53252" x="6402388" y="1670050"/>
          <p14:tracePt t="53274" x="6340475" y="1633538"/>
          <p14:tracePt t="53299" x="6303963" y="1616075"/>
          <p14:tracePt t="53325" x="6215063" y="1589088"/>
          <p14:tracePt t="53350" x="6108700" y="1571625"/>
          <p14:tracePt t="53375" x="6027738" y="1562100"/>
          <p14:tracePt t="53400" x="5946775" y="1544638"/>
          <p14:tracePt t="53425" x="5884863" y="1517650"/>
          <p14:tracePt t="53450" x="5768975" y="1473200"/>
          <p14:tracePt t="53475" x="5661025" y="1428750"/>
          <p14:tracePt t="53500" x="5545138" y="1366838"/>
          <p14:tracePt t="53525" x="5510213" y="1347788"/>
          <p14:tracePt t="53550" x="5491163" y="1347788"/>
          <p14:tracePt t="53600" x="5483225" y="1347788"/>
          <p14:tracePt t="53625" x="5465763" y="1347788"/>
          <p14:tracePt t="53651" x="5446713" y="1357313"/>
          <p14:tracePt t="53701" x="5438775" y="1384300"/>
          <p14:tracePt t="53726" x="5429250" y="1401763"/>
          <p14:tracePt t="53751" x="5419725" y="1455738"/>
          <p14:tracePt t="53754" x="5411788" y="1482725"/>
          <p14:tracePt t="53776" x="5402263" y="1527175"/>
          <p14:tracePt t="53801" x="5402263" y="1571625"/>
          <p14:tracePt t="53826" x="5411788" y="1643063"/>
          <p14:tracePt t="53852" x="5411788" y="1670050"/>
          <p14:tracePt t="53877" x="5419725" y="1687513"/>
          <p14:tracePt t="53902" x="5473700" y="1803400"/>
          <p14:tracePt t="53927" x="5527675" y="1874838"/>
          <p14:tracePt t="53952" x="5554663" y="1911350"/>
          <p14:tracePt t="53977" x="5572125" y="1928813"/>
          <p14:tracePt t="54002" x="5589588" y="1938338"/>
          <p14:tracePt t="54027" x="5608638" y="1965325"/>
          <p14:tracePt t="54052" x="5626100" y="1982788"/>
          <p14:tracePt t="54077" x="5634038" y="1990725"/>
          <p14:tracePt t="54102" x="5643563" y="1990725"/>
          <p14:tracePt t="54152" x="5653088" y="1990725"/>
          <p14:tracePt t="54178" x="5670550" y="1990725"/>
          <p14:tracePt t="54203" x="5688013" y="1990725"/>
          <p14:tracePt t="54228" x="5715000" y="1946275"/>
          <p14:tracePt t="54253" x="5786438" y="1847850"/>
          <p14:tracePt t="54278" x="5822950" y="1812925"/>
          <p14:tracePt t="54303" x="5822950" y="1795463"/>
          <p14:tracePt t="54329" x="5822950" y="1776413"/>
          <p14:tracePt t="54354" x="5822950" y="1758950"/>
          <p14:tracePt t="54379" x="5822950" y="1704975"/>
          <p14:tracePt t="54404" x="5822950" y="1679575"/>
          <p14:tracePt t="54429" x="5822950" y="1660525"/>
          <p14:tracePt t="54454" x="5822950" y="1643063"/>
          <p14:tracePt t="54479" x="5822950" y="1625600"/>
          <p14:tracePt t="54504" x="5822950" y="1616075"/>
          <p14:tracePt t="54529" x="5813425" y="1598613"/>
          <p14:tracePt t="54554" x="5803900" y="1581150"/>
          <p14:tracePt t="54579" x="5803900" y="1571625"/>
          <p14:tracePt t="54629" x="5795963" y="1562100"/>
          <p14:tracePt t="100809" x="5795963" y="1554163"/>
          <p14:tracePt t="100842" x="5840413" y="1527175"/>
          <p14:tracePt t="100855" x="5875338" y="1509713"/>
          <p14:tracePt t="100880" x="5965825" y="1438275"/>
          <p14:tracePt t="100906" x="6089650" y="1366838"/>
          <p14:tracePt t="100931" x="6215063" y="1276350"/>
          <p14:tracePt t="100956" x="6384925" y="1179513"/>
          <p14:tracePt t="100981" x="6554788" y="1098550"/>
          <p14:tracePt t="101006" x="6705600" y="1036638"/>
          <p14:tracePt t="101031" x="6796088" y="1000125"/>
          <p14:tracePt t="101056" x="6823075" y="990600"/>
          <p14:tracePt t="101081" x="6831013" y="990600"/>
          <p14:tracePt t="101131" x="6858000" y="1044575"/>
          <p14:tracePt t="101156" x="6902450" y="1169988"/>
          <p14:tracePt t="101181" x="7000875" y="1438275"/>
          <p14:tracePt t="101207" x="7143750" y="1731963"/>
          <p14:tracePt t="101232" x="7277100" y="1938338"/>
          <p14:tracePt t="101257" x="7385050" y="2116138"/>
          <p14:tracePt t="101282" x="7446963" y="2224088"/>
          <p14:tracePt t="101285" x="7456488" y="2251075"/>
          <p14:tracePt t="101307" x="7466013" y="2268538"/>
          <p14:tracePt t="101332" x="7473950" y="2286000"/>
          <p14:tracePt t="101357" x="7510463" y="2374900"/>
          <p14:tracePt t="101382" x="7545388" y="2490788"/>
          <p14:tracePt t="101408" x="7589838" y="2589213"/>
          <p14:tracePt t="101433" x="7616825" y="2670175"/>
          <p14:tracePt t="101458" x="7634288" y="2741613"/>
          <p14:tracePt t="101483" x="7643813" y="2813050"/>
          <p14:tracePt t="101508" x="7653338" y="2830513"/>
          <p14:tracePt t="101533" x="7653338" y="2840038"/>
          <p14:tracePt t="101558" x="7653338" y="2867025"/>
          <p14:tracePt t="101583" x="7653338" y="2928938"/>
          <p14:tracePt t="101608" x="7653338" y="2965450"/>
          <p14:tracePt t="101633" x="7653338" y="2973388"/>
          <p14:tracePt t="101658" x="7653338" y="2982913"/>
          <p14:tracePt t="101745" x="7653338" y="2990850"/>
          <p14:tracePt t="101753" x="7653338" y="3000375"/>
          <p14:tracePt t="101761" x="7653338" y="3009900"/>
          <p14:tracePt t="101783" x="7643813" y="3027363"/>
          <p14:tracePt t="101808" x="7626350" y="3089275"/>
          <p14:tracePt t="101834" x="7608888" y="3125788"/>
          <p14:tracePt t="101859" x="7599363" y="3152775"/>
          <p14:tracePt t="101884" x="7581900" y="3160713"/>
          <p14:tracePt t="101909" x="7572375" y="3170238"/>
          <p14:tracePt t="101935" x="7562850" y="3187700"/>
          <p14:tracePt t="101960" x="7554913" y="3197225"/>
          <p14:tracePt t="101985" x="7537450" y="3205163"/>
          <p14:tracePt t="102009" x="7527925" y="3214688"/>
          <p14:tracePt t="102034" x="7518400" y="3214688"/>
          <p14:tracePt t="102200" x="7510463" y="3214688"/>
          <p14:tracePt t="102222" x="7500938" y="3214688"/>
          <p14:tracePt t="102238" x="7491413" y="3214688"/>
          <p14:tracePt t="102246" x="7483475" y="3214688"/>
          <p14:tracePt t="102264" x="7473950" y="3214688"/>
          <p14:tracePt t="102302" x="7466013" y="3214688"/>
          <p14:tracePt t="102324" x="7456488" y="3214688"/>
          <p14:tracePt t="102336" x="7446963" y="3214688"/>
          <p14:tracePt t="102361" x="7429500" y="3205163"/>
          <p14:tracePt t="102386" x="7412038" y="3187700"/>
          <p14:tracePt t="102411" x="7385050" y="3170238"/>
          <p14:tracePt t="102436" x="7348538" y="3152775"/>
          <p14:tracePt t="102461" x="7340600" y="3143250"/>
          <p14:tracePt t="102487" x="7323138" y="3133725"/>
          <p14:tracePt t="102511" x="7313613" y="3116263"/>
          <p14:tracePt t="102536" x="7304088" y="3116263"/>
          <p14:tracePt t="102562" x="7286625" y="3108325"/>
          <p14:tracePt t="102587" x="7269163" y="3098800"/>
          <p14:tracePt t="102612" x="7259638" y="3081338"/>
          <p14:tracePt t="102637" x="7242175" y="3071813"/>
          <p14:tracePt t="102662" x="7232650" y="3054350"/>
          <p14:tracePt t="102687" x="7215188" y="3036888"/>
          <p14:tracePt t="102712" x="7197725" y="3000375"/>
          <p14:tracePt t="102738" x="7170738" y="2919413"/>
          <p14:tracePt t="102763" x="7153275" y="2894013"/>
          <p14:tracePt t="102787" x="7143750" y="2857500"/>
          <p14:tracePt t="102812" x="7134225" y="2830513"/>
          <p14:tracePt t="102838" x="7134225" y="2803525"/>
          <p14:tracePt t="102863" x="7134225" y="2776538"/>
          <p14:tracePt t="102888" x="7134225" y="2751138"/>
          <p14:tracePt t="102913" x="7134225" y="2724150"/>
          <p14:tracePt t="102938" x="7143750" y="2679700"/>
          <p14:tracePt t="102963" x="7143750" y="2652713"/>
          <p14:tracePt t="102989" x="7161213" y="2608263"/>
          <p14:tracePt t="103013" x="7170738" y="2581275"/>
          <p14:tracePt t="103038" x="7188200" y="2554288"/>
          <p14:tracePt t="103064" x="7205663" y="2536825"/>
          <p14:tracePt t="103089" x="7215188" y="2509838"/>
          <p14:tracePt t="103114" x="7232650" y="2490788"/>
          <p14:tracePt t="103139" x="7242175" y="2482850"/>
          <p14:tracePt t="103164" x="7251700" y="2465388"/>
          <p14:tracePt t="103189" x="7277100" y="2446338"/>
          <p14:tracePt t="103214" x="7286625" y="2438400"/>
          <p14:tracePt t="103239" x="7286625" y="2428875"/>
          <p14:tracePt t="103289" x="7296150" y="2428875"/>
          <p14:tracePt t="103315" x="7304088" y="2419350"/>
          <p14:tracePt t="103373" x="7313613" y="2419350"/>
          <p14:tracePt t="103390" x="7323138" y="2411413"/>
          <p14:tracePt t="103415" x="7331075" y="2401888"/>
          <p14:tracePt t="103440" x="7358063" y="2384425"/>
          <p14:tracePt t="103465" x="7375525" y="2374900"/>
          <p14:tracePt t="103491" x="7375525" y="2366963"/>
          <p14:tracePt t="103543" x="7385050" y="2366963"/>
          <p14:tracePt t="103614" x="7394575" y="2366963"/>
          <p14:tracePt t="103631" x="7402513" y="2374900"/>
          <p14:tracePt t="103645" x="7402513" y="2384425"/>
          <p14:tracePt t="103666" x="7412038" y="2393950"/>
          <p14:tracePt t="103691" x="7419975" y="2411413"/>
          <p14:tracePt t="103716" x="7456488" y="2465388"/>
          <p14:tracePt t="103741" x="7466013" y="2490788"/>
          <p14:tracePt t="103766" x="7473950" y="2517775"/>
          <p14:tracePt t="103792" x="7491413" y="2554288"/>
          <p14:tracePt t="103817" x="7518400" y="2633663"/>
          <p14:tracePt t="103842" x="7518400" y="2660650"/>
          <p14:tracePt t="103867" x="7527925" y="2679700"/>
          <p14:tracePt t="103892" x="7537450" y="2724150"/>
          <p14:tracePt t="103917" x="7562850" y="2786063"/>
          <p14:tracePt t="103942" x="7581900" y="2857500"/>
          <p14:tracePt t="103967" x="7599363" y="2884488"/>
          <p14:tracePt t="103992" x="7599363" y="2901950"/>
          <p14:tracePt t="104017" x="7599363" y="2919413"/>
          <p14:tracePt t="104042" x="7616825" y="2973388"/>
          <p14:tracePt t="104067" x="7616825" y="2990850"/>
          <p14:tracePt t="104092" x="7616825" y="3000375"/>
          <p14:tracePt t="104118" x="7616825" y="3009900"/>
          <p14:tracePt t="104143" x="7616825" y="3044825"/>
          <p14:tracePt t="104168" x="7626350" y="3081338"/>
          <p14:tracePt t="104193" x="7626350" y="3098800"/>
          <p14:tracePt t="104218" x="7626350" y="3108325"/>
          <p14:tracePt t="104243" x="7616825" y="3143250"/>
          <p14:tracePt t="104268" x="7581900" y="3197225"/>
          <p14:tracePt t="104271" x="7581900" y="3205163"/>
          <p14:tracePt t="104293" x="7545388" y="3251200"/>
          <p14:tracePt t="104321" x="7527925" y="3276600"/>
          <p14:tracePt t="104343" x="7518400" y="3276600"/>
          <p14:tracePt t="104368" x="7518400" y="3286125"/>
          <p14:tracePt t="104393" x="7510463" y="3286125"/>
          <p14:tracePt t="104419" x="7483475" y="3286125"/>
          <p14:tracePt t="104444" x="7473950" y="3303588"/>
          <p14:tracePt t="104469" x="7456488" y="3303588"/>
          <p14:tracePt t="104494" x="7439025" y="3303588"/>
          <p14:tracePt t="104519" x="7429500" y="3313113"/>
          <p14:tracePt t="104591" x="7419975" y="3313113"/>
          <p14:tracePt t="105013" x="7412038" y="3313113"/>
          <p14:tracePt t="105020" x="7402513" y="3303588"/>
          <p14:tracePt t="105028" x="7385050" y="3303588"/>
          <p14:tracePt t="105046" x="7340600" y="3268663"/>
          <p14:tracePt t="105071" x="7259638" y="3197225"/>
          <p14:tracePt t="105096" x="7161213" y="3133725"/>
          <p14:tracePt t="105121" x="6983413" y="2990850"/>
          <p14:tracePt t="105146" x="6848475" y="2867025"/>
          <p14:tracePt t="105172" x="6724650" y="2751138"/>
          <p14:tracePt t="105197" x="6643688" y="2679700"/>
          <p14:tracePt t="105222" x="6572250" y="2571750"/>
          <p14:tracePt t="105247" x="6545263" y="2527300"/>
          <p14:tracePt t="105272" x="6545263" y="2517775"/>
          <p14:tracePt t="105297" x="6545263" y="2509838"/>
          <p14:tracePt t="105322" x="6545263" y="2482850"/>
          <p14:tracePt t="105347" x="6545263" y="2438400"/>
          <p14:tracePt t="105373" x="6554788" y="2347913"/>
          <p14:tracePt t="105398" x="6581775" y="2268538"/>
          <p14:tracePt t="105423" x="6626225" y="2170113"/>
          <p14:tracePt t="105448" x="6688138" y="2054225"/>
          <p14:tracePt t="105473" x="6796088" y="1919288"/>
          <p14:tracePt t="105498" x="6858000" y="1839913"/>
          <p14:tracePt t="105523" x="6884988" y="1803400"/>
          <p14:tracePt t="105548" x="6902450" y="1795463"/>
          <p14:tracePt t="105573" x="6911975" y="1785938"/>
          <p14:tracePt t="105598" x="6946900" y="1751013"/>
          <p14:tracePt t="105623" x="6973888" y="1731963"/>
          <p14:tracePt t="105648" x="7000875" y="1714500"/>
          <p14:tracePt t="105674" x="7027863" y="1697038"/>
          <p14:tracePt t="105699" x="7116763" y="1633538"/>
          <p14:tracePt t="105724" x="7188200" y="1581150"/>
          <p14:tracePt t="105749" x="7224713" y="1562100"/>
          <p14:tracePt t="105774" x="7251700" y="1554163"/>
          <p14:tracePt t="105799" x="7277100" y="1536700"/>
          <p14:tracePt t="105824" x="7304088" y="1517650"/>
          <p14:tracePt t="105849" x="7348538" y="1490663"/>
          <p14:tracePt t="105874" x="7367588" y="1482725"/>
          <p14:tracePt t="105899" x="7375525" y="1473200"/>
          <p14:tracePt t="106092" x="7367588" y="1482725"/>
          <p14:tracePt t="106100" x="7348538" y="1490663"/>
          <p14:tracePt t="106108" x="7340600" y="1509713"/>
          <p14:tracePt t="106125" x="7296150" y="1536700"/>
          <p14:tracePt t="106150" x="7259638" y="1554163"/>
          <p14:tracePt t="106175" x="7251700" y="1571625"/>
          <p14:tracePt t="106201" x="7232650" y="1581150"/>
          <p14:tracePt t="106226" x="7224713" y="1581150"/>
          <p14:tracePt t="106250" x="7215188" y="1589088"/>
          <p14:tracePt t="106276" x="7161213" y="1616075"/>
          <p14:tracePt t="106278" x="7134225" y="1633538"/>
          <p14:tracePt t="106301" x="7027863" y="1687513"/>
          <p14:tracePt t="106326" x="6919913" y="1751013"/>
          <p14:tracePt t="106351" x="6751638" y="1847850"/>
          <p14:tracePt t="106376" x="6599238" y="1928813"/>
          <p14:tracePt t="106402" x="6438900" y="2000250"/>
          <p14:tracePt t="106427" x="6161088" y="2089150"/>
          <p14:tracePt t="106452" x="5991225" y="2143125"/>
          <p14:tracePt t="106477" x="5795963" y="2224088"/>
          <p14:tracePt t="106502" x="5715000" y="2251075"/>
          <p14:tracePt t="106527" x="5653088" y="2276475"/>
          <p14:tracePt t="106552" x="5599113" y="2312988"/>
          <p14:tracePt t="106577" x="5527675" y="2357438"/>
          <p14:tracePt t="106602" x="5419725" y="2411413"/>
          <p14:tracePt t="106627" x="5303838" y="2465388"/>
          <p14:tracePt t="106652" x="5241925" y="2509838"/>
          <p14:tracePt t="106677" x="5224463" y="2517775"/>
          <p14:tracePt t="106703" x="5214938" y="2517775"/>
          <p14:tracePt t="107130" x="5214938" y="2527300"/>
          <p14:tracePt t="108951" x="5214938" y="2517775"/>
          <p14:tracePt t="108983" x="5224463" y="2517775"/>
          <p14:tracePt t="108991" x="5224463" y="2509838"/>
          <p14:tracePt t="109011" x="5224463" y="2473325"/>
          <p14:tracePt t="109036" x="5276850" y="2357438"/>
          <p14:tracePt t="109062" x="5295900" y="2322513"/>
          <p14:tracePt t="109086" x="5303838" y="2303463"/>
          <p14:tracePt t="109112" x="5313363" y="2268538"/>
          <p14:tracePt t="109137" x="5330825" y="2205038"/>
          <p14:tracePt t="109162" x="5357813" y="2081213"/>
          <p14:tracePt t="109187" x="5367338" y="1982788"/>
          <p14:tracePt t="109212" x="5375275" y="1901825"/>
          <p14:tracePt t="109237" x="5375275" y="1866900"/>
          <p14:tracePt t="109262" x="5375275" y="1839913"/>
          <p14:tracePt t="109287" x="5375275" y="1830388"/>
          <p14:tracePt t="109313" x="5375275" y="1822450"/>
          <p14:tracePt t="110108" x="5384800" y="1822450"/>
          <p14:tracePt t="110116" x="5394325" y="1812925"/>
          <p14:tracePt t="110124" x="5411788" y="1803400"/>
          <p14:tracePt t="110140" x="5446713" y="1776413"/>
          <p14:tracePt t="110166" x="5510213" y="1731963"/>
          <p14:tracePt t="110191" x="5562600" y="1697038"/>
          <p14:tracePt t="110216" x="5643563" y="1625600"/>
          <p14:tracePt t="110241" x="5715000" y="1571625"/>
          <p14:tracePt t="110266" x="5751513" y="1527175"/>
          <p14:tracePt t="110291" x="5786438" y="1482725"/>
          <p14:tracePt t="110316" x="5830888" y="1419225"/>
          <p14:tracePt t="110341" x="5911850" y="1339850"/>
          <p14:tracePt t="110367" x="5938838" y="1303338"/>
          <p14:tracePt t="110392" x="5946775" y="1295400"/>
          <p14:tracePt t="110417" x="5956300" y="1276350"/>
          <p14:tracePt t="110442" x="5973763" y="1258888"/>
          <p14:tracePt t="110467" x="6000750" y="1214438"/>
          <p14:tracePt t="110492" x="6010275" y="1204913"/>
          <p14:tracePt t="110517" x="6018213" y="1187450"/>
          <p14:tracePt t="110542" x="6027738" y="1169988"/>
          <p14:tracePt t="110567" x="6037263" y="1143000"/>
          <p14:tracePt t="110592" x="6054725" y="1116013"/>
          <p14:tracePt t="110617" x="6062663" y="1089025"/>
          <p14:tracePt t="110642" x="6072188" y="1081088"/>
          <p14:tracePt t="110667" x="6081713" y="1062038"/>
          <p14:tracePt t="110693" x="6108700" y="1054100"/>
          <p14:tracePt t="110718" x="6134100" y="1036638"/>
          <p14:tracePt t="110768" x="6143625" y="1036638"/>
          <p14:tracePt t="110793" x="6153150" y="1036638"/>
          <p14:tracePt t="110818" x="6170613" y="1036638"/>
          <p14:tracePt t="110843" x="6180138" y="1036638"/>
          <p14:tracePt t="110868" x="6197600" y="1044575"/>
          <p14:tracePt t="110894" x="6224588" y="1044575"/>
          <p14:tracePt t="110919" x="6242050" y="1054100"/>
          <p14:tracePt t="110944" x="6251575" y="1054100"/>
          <p14:tracePt t="110969" x="6259513" y="1071563"/>
          <p14:tracePt t="110993" x="6269038" y="1081088"/>
          <p14:tracePt t="111018" x="6296025" y="1108075"/>
          <p14:tracePt t="111044" x="6323013" y="1143000"/>
          <p14:tracePt t="111069" x="6340475" y="1169988"/>
          <p14:tracePt t="111094" x="6348413" y="1187450"/>
          <p14:tracePt t="111119" x="6357938" y="1214438"/>
          <p14:tracePt t="111144" x="6357938" y="1223963"/>
          <p14:tracePt t="111170" x="6357938" y="1231900"/>
          <p14:tracePt t="111195" x="6367463" y="1250950"/>
          <p14:tracePt t="111220" x="6367463" y="1258888"/>
          <p14:tracePt t="111270" x="6367463" y="1276350"/>
          <p14:tracePt t="111295" x="6367463" y="1295400"/>
          <p14:tracePt t="111320" x="6367463" y="1312863"/>
          <p14:tracePt t="111345" x="6357938" y="1322388"/>
          <p14:tracePt t="111370" x="6340475" y="1339850"/>
          <p14:tracePt t="111395" x="6330950" y="1357313"/>
          <p14:tracePt t="111421" x="6313488" y="1384300"/>
          <p14:tracePt t="111446" x="6303963" y="1393825"/>
          <p14:tracePt t="111471" x="6296025" y="1393825"/>
          <p14:tracePt t="111496" x="6296025" y="1401763"/>
          <p14:tracePt t="111521" x="6276975" y="1401763"/>
          <p14:tracePt t="111546" x="6242050" y="1419225"/>
          <p14:tracePt t="111571" x="6224588" y="1419225"/>
          <p14:tracePt t="111596" x="6197600" y="1428750"/>
          <p14:tracePt t="111621" x="6188075" y="1428750"/>
          <p14:tracePt t="111646" x="6180138" y="1428750"/>
          <p14:tracePt t="111672" x="6161088" y="1428750"/>
          <p14:tracePt t="111722" x="6153150" y="1428750"/>
          <p14:tracePt t="111746" x="6143625" y="1428750"/>
          <p14:tracePt t="111771" x="6126163" y="1428750"/>
          <p14:tracePt t="111797" x="6108700" y="1428750"/>
          <p14:tracePt t="111822" x="6099175" y="1428750"/>
          <p14:tracePt t="111847" x="6089650" y="1419225"/>
          <p14:tracePt t="111872" x="6081713" y="1419225"/>
          <p14:tracePt t="111922" x="6072188" y="1411288"/>
          <p14:tracePt t="111947" x="6054725" y="1393825"/>
          <p14:tracePt t="111973" x="6027738" y="1384300"/>
          <p14:tracePt t="111998" x="6000750" y="1366838"/>
          <p14:tracePt t="112022" x="5991225" y="1357313"/>
          <p14:tracePt t="112048" x="5983288" y="1347788"/>
          <p14:tracePt t="112073" x="5973763" y="1339850"/>
          <p14:tracePt t="112098" x="5973763" y="1330325"/>
          <p14:tracePt t="112123" x="5965825" y="1322388"/>
          <p14:tracePt t="112195" x="5965825" y="1312863"/>
          <p14:tracePt t="112219" x="5956300" y="1303338"/>
          <p14:tracePt t="112242" x="5956300" y="1295400"/>
          <p14:tracePt t="112249" x="5956300" y="1285875"/>
          <p14:tracePt t="112273" x="5946775" y="1258888"/>
          <p14:tracePt t="112299" x="5946775" y="1241425"/>
          <p14:tracePt t="112349" x="5946775" y="1231900"/>
          <p14:tracePt t="112383" x="5946775" y="1223963"/>
          <p14:tracePt t="112399" x="5946775" y="1214438"/>
          <p14:tracePt t="112430" x="5956300" y="1214438"/>
          <p14:tracePt t="112449" x="5956300" y="1204913"/>
          <p14:tracePt t="112474" x="5973763" y="1187450"/>
          <p14:tracePt t="112500" x="5991225" y="1169988"/>
          <p14:tracePt t="112549" x="6000750" y="1160463"/>
          <p14:tracePt t="112575" x="6000750" y="1152525"/>
          <p14:tracePt t="112600" x="6018213" y="1152525"/>
          <p14:tracePt t="112625" x="6027738" y="1143000"/>
          <p14:tracePt t="112650" x="6037263" y="1143000"/>
          <p14:tracePt t="112675" x="6062663" y="1125538"/>
          <p14:tracePt t="112700" x="6081713" y="1116013"/>
          <p14:tracePt t="112726" x="6108700" y="1098550"/>
          <p14:tracePt t="112751" x="6134100" y="1089025"/>
          <p14:tracePt t="112775" x="6134100" y="1081088"/>
          <p14:tracePt t="112801" x="6143625" y="1081088"/>
          <p14:tracePt t="112859" x="6153150" y="1081088"/>
          <p14:tracePt t="112891" x="6153150" y="1089025"/>
          <p14:tracePt t="112899" x="6161088" y="1089025"/>
          <p14:tracePt t="112905" x="6170613" y="1098550"/>
          <p14:tracePt t="112926" x="6170613" y="1108075"/>
          <p14:tracePt t="112951" x="6180138" y="1116013"/>
          <p14:tracePt t="112977" x="6188075" y="1125538"/>
          <p14:tracePt t="113001" x="6197600" y="1143000"/>
          <p14:tracePt t="113026" x="6205538" y="1160463"/>
          <p14:tracePt t="113051" x="6215063" y="1169988"/>
          <p14:tracePt t="113102" x="6215063" y="1179513"/>
          <p14:tracePt t="113127" x="6215063" y="1187450"/>
          <p14:tracePt t="113152" x="6215063" y="1196975"/>
          <p14:tracePt t="113177" x="6224588" y="1204913"/>
          <p14:tracePt t="113202" x="6224588" y="1223963"/>
          <p14:tracePt t="113227" x="6224588" y="1231900"/>
          <p14:tracePt t="113252" x="6224588" y="1241425"/>
          <p14:tracePt t="113277" x="6224588" y="1250950"/>
          <p14:tracePt t="113302" x="6224588" y="1268413"/>
          <p14:tracePt t="113327" x="6224588" y="1285875"/>
          <p14:tracePt t="113352" x="6224588" y="1295400"/>
          <p14:tracePt t="113378" x="6224588" y="1312863"/>
          <p14:tracePt t="113403" x="6205538" y="1330325"/>
          <p14:tracePt t="113428" x="6180138" y="1357313"/>
          <p14:tracePt t="113453" x="6180138" y="1374775"/>
          <p14:tracePt t="113479" x="6170613" y="1384300"/>
          <p14:tracePt t="113504" x="6161088" y="1384300"/>
          <p14:tracePt t="113528" x="6153150" y="1393825"/>
          <p14:tracePt t="113891" x="6143625" y="1393825"/>
          <p14:tracePt t="113906" x="6134100" y="1393825"/>
          <p14:tracePt t="113914" x="6126163" y="1384300"/>
          <p14:tracePt t="113930" x="6099175" y="1366838"/>
          <p14:tracePt t="113955" x="6081713" y="1339850"/>
          <p14:tracePt t="113980" x="6054725" y="1322388"/>
          <p14:tracePt t="114005" x="6045200" y="1303338"/>
          <p14:tracePt t="114030" x="6037263" y="1295400"/>
          <p14:tracePt t="114055" x="6027738" y="1285875"/>
          <p14:tracePt t="114081" x="6027738" y="1276350"/>
          <p14:tracePt t="116307" x="6037263" y="1285875"/>
          <p14:tracePt t="116315" x="6037263" y="1295400"/>
          <p14:tracePt t="116323" x="6054725" y="1303338"/>
          <p14:tracePt t="116339" x="6099175" y="1339850"/>
          <p14:tracePt t="116364" x="6143625" y="1366838"/>
          <p14:tracePt t="116389" x="6170613" y="1374775"/>
          <p14:tracePt t="116415" x="6296025" y="1455738"/>
          <p14:tracePt t="116440" x="6419850" y="1517650"/>
          <p14:tracePt t="116465" x="6483350" y="1544638"/>
          <p14:tracePt t="116490" x="6527800" y="1562100"/>
          <p14:tracePt t="116515" x="6554788" y="1571625"/>
          <p14:tracePt t="116540" x="6608763" y="1598613"/>
          <p14:tracePt t="116565" x="6688138" y="1643063"/>
          <p14:tracePt t="116590" x="6786563" y="1687513"/>
          <p14:tracePt t="116615" x="6902450" y="1724025"/>
          <p14:tracePt t="116640" x="7018338" y="1758950"/>
          <p14:tracePt t="116665" x="7180263" y="1839913"/>
          <p14:tracePt t="116691" x="7242175" y="1893888"/>
          <p14:tracePt t="116716" x="7259638" y="1911350"/>
          <p14:tracePt t="116741" x="7269163" y="1938338"/>
          <p14:tracePt t="116766" x="7313613" y="1990725"/>
          <p14:tracePt t="116791" x="7367588" y="2054225"/>
          <p14:tracePt t="116816" x="7402513" y="2116138"/>
          <p14:tracePt t="116841" x="7429500" y="2133600"/>
          <p14:tracePt t="116866" x="7439025" y="2143125"/>
          <p14:tracePt t="116892" x="7456488" y="2170113"/>
          <p14:tracePt t="116917" x="7473950" y="2187575"/>
          <p14:tracePt t="116942" x="7510463" y="2224088"/>
          <p14:tracePt t="116967" x="7527925" y="2241550"/>
          <p14:tracePt t="116992" x="7554913" y="2268538"/>
          <p14:tracePt t="117016" x="7581900" y="2303463"/>
          <p14:tracePt t="117041" x="7626350" y="2339975"/>
          <p14:tracePt t="117067" x="7653338" y="2366963"/>
          <p14:tracePt t="117092" x="7670800" y="2366963"/>
          <p14:tracePt t="117117" x="7680325" y="2384425"/>
          <p14:tracePt t="117142" x="7697788" y="2401888"/>
          <p14:tracePt t="117167" x="7715250" y="2419350"/>
          <p14:tracePt t="117192" x="7732713" y="2438400"/>
          <p14:tracePt t="117218" x="7742238" y="2455863"/>
          <p14:tracePt t="117243" x="7759700" y="2482850"/>
          <p14:tracePt t="117268" x="7786688" y="2517775"/>
          <p14:tracePt t="117293" x="7804150" y="2554288"/>
          <p14:tracePt t="117318" x="7831138" y="2598738"/>
          <p14:tracePt t="117343" x="7848600" y="2625725"/>
          <p14:tracePt t="117368" x="7875588" y="2679700"/>
          <p14:tracePt t="117393" x="7894638" y="2724150"/>
          <p14:tracePt t="117418" x="7902575" y="2741613"/>
          <p14:tracePt t="117443" x="7902575" y="2751138"/>
          <p14:tracePt t="117494" x="7912100" y="2759075"/>
          <p14:tracePt t="117543" x="7912100" y="2768600"/>
          <p14:tracePt t="117569" x="7912100" y="2776538"/>
          <p14:tracePt t="117767" x="7912100" y="2768600"/>
          <p14:tracePt t="117783" x="7912100" y="2759075"/>
          <p14:tracePt t="117795" x="7902575" y="2751138"/>
          <p14:tracePt t="117820" x="7858125" y="2660650"/>
          <p14:tracePt t="117845" x="7840663" y="2608263"/>
          <p14:tracePt t="117870" x="7813675" y="2554288"/>
          <p14:tracePt t="117895" x="7796213" y="2500313"/>
          <p14:tracePt t="117920" x="7777163" y="2465388"/>
          <p14:tracePt t="117945" x="7769225" y="2419350"/>
          <p14:tracePt t="117971" x="7751763" y="2366963"/>
          <p14:tracePt t="117996" x="7751763" y="2312988"/>
          <p14:tracePt t="118021" x="7742238" y="2268538"/>
          <p14:tracePt t="118046" x="7732713" y="2232025"/>
          <p14:tracePt t="118071" x="7732713" y="2197100"/>
          <p14:tracePt t="118096" x="7732713" y="2160588"/>
          <p14:tracePt t="118121" x="7732713" y="2143125"/>
          <p14:tracePt t="118146" x="7732713" y="2125663"/>
          <p14:tracePt t="118171" x="7742238" y="2108200"/>
          <p14:tracePt t="118196" x="7751763" y="2089150"/>
          <p14:tracePt t="118221" x="7759700" y="2081213"/>
          <p14:tracePt t="118246" x="7769225" y="2071688"/>
          <p14:tracePt t="118296" x="7777163" y="2071688"/>
          <p14:tracePt t="118322" x="7786688" y="2071688"/>
          <p14:tracePt t="118347" x="7796213" y="2071688"/>
          <p14:tracePt t="118372" x="7804150" y="2081213"/>
          <p14:tracePt t="118397" x="7823200" y="2081213"/>
          <p14:tracePt t="118422" x="7831138" y="2081213"/>
          <p14:tracePt t="118447" x="7840663" y="2081213"/>
          <p14:tracePt t="118472" x="7848600" y="2081213"/>
          <p14:tracePt t="118497" x="7867650" y="2089150"/>
          <p14:tracePt t="118522" x="7875588" y="2108200"/>
          <p14:tracePt t="118547" x="7912100" y="2133600"/>
          <p14:tracePt t="118573" x="7966075" y="2170113"/>
          <p14:tracePt t="118598" x="7991475" y="2197100"/>
          <p14:tracePt t="118623" x="8010525" y="2205038"/>
          <p14:tracePt t="118648" x="8037513" y="2241550"/>
          <p14:tracePt t="118673" x="8081963" y="2303463"/>
          <p14:tracePt t="118698" x="8126413" y="2347913"/>
          <p14:tracePt t="118723" x="8126413" y="2366963"/>
          <p14:tracePt t="118748" x="8134350" y="2374900"/>
          <p14:tracePt t="118774" x="8143875" y="2393950"/>
          <p14:tracePt t="118777" x="8153400" y="2411413"/>
          <p14:tracePt t="118799" x="8161338" y="2438400"/>
          <p14:tracePt t="118824" x="8170863" y="2455863"/>
          <p14:tracePt t="118874" x="8170863" y="2482850"/>
          <p14:tracePt t="118899" x="8180388" y="2544763"/>
          <p14:tracePt t="118924" x="8180388" y="2562225"/>
          <p14:tracePt t="118949" x="8180388" y="2571750"/>
          <p14:tracePt t="118999" x="8180388" y="2581275"/>
          <p14:tracePt t="119024" x="8180388" y="2608263"/>
          <p14:tracePt t="119050" x="8180388" y="2660650"/>
          <p14:tracePt t="119100" x="8180388" y="2670175"/>
          <p14:tracePt t="119128" x="8170863" y="2670175"/>
          <p14:tracePt t="119150" x="8161338" y="2687638"/>
          <p14:tracePt t="119175" x="8153400" y="2697163"/>
          <p14:tracePt t="119200" x="8153400" y="2705100"/>
          <p14:tracePt t="119250" x="8134350" y="2732088"/>
          <p14:tracePt t="119276" x="8099425" y="2768600"/>
          <p14:tracePt t="119300" x="8062913" y="2795588"/>
          <p14:tracePt t="119326" x="8027988" y="2830513"/>
          <p14:tracePt t="119351" x="7991475" y="2867025"/>
          <p14:tracePt t="119376" x="7983538" y="2874963"/>
          <p14:tracePt t="127912" x="7983538" y="2884488"/>
          <p14:tracePt t="128318" x="7983538" y="2874963"/>
          <p14:tracePt t="128358" x="7974013" y="2874963"/>
          <p14:tracePt t="128366" x="7929563" y="2867025"/>
          <p14:tracePt t="128385" x="7840663" y="2867025"/>
          <p14:tracePt t="128410" x="7688263" y="2857500"/>
          <p14:tracePt t="128435" x="7589838" y="2830513"/>
          <p14:tracePt t="128460" x="7429500" y="2776538"/>
          <p14:tracePt t="128486" x="7323138" y="2741613"/>
          <p14:tracePt t="128511" x="7134225" y="2670175"/>
          <p14:tracePt t="128535" x="6919913" y="2571750"/>
          <p14:tracePt t="128561" x="6759575" y="2490788"/>
          <p14:tracePt t="128586" x="6537325" y="2374900"/>
          <p14:tracePt t="128611" x="6402388" y="2276475"/>
          <p14:tracePt t="128636" x="6330950" y="2224088"/>
          <p14:tracePt t="128661" x="6089650" y="2044700"/>
          <p14:tracePt t="128686" x="5830888" y="1884363"/>
          <p14:tracePt t="128711" x="5581650" y="1687513"/>
          <p14:tracePt t="128736" x="5340350" y="1527175"/>
          <p14:tracePt t="128761" x="5205413" y="1428750"/>
          <p14:tracePt t="128786" x="5180013" y="1401763"/>
          <p14:tracePt t="128811" x="5180013" y="1393825"/>
          <p14:tracePt t="129155" x="5180013" y="1401763"/>
          <p14:tracePt t="129311" x="5187950" y="1401763"/>
          <p14:tracePt t="129343" x="5197475" y="1401763"/>
          <p14:tracePt t="129375" x="5205413" y="1401763"/>
          <p14:tracePt t="129397" x="5214938" y="1401763"/>
          <p14:tracePt t="129413" x="5214938" y="1393825"/>
          <p14:tracePt t="129429" x="5224463" y="1393825"/>
          <p14:tracePt t="129445" x="5232400" y="1384300"/>
          <p14:tracePt t="129464" x="5241925" y="1374775"/>
          <p14:tracePt t="129490" x="5286375" y="1357313"/>
          <p14:tracePt t="129514" x="5357813" y="1322388"/>
          <p14:tracePt t="129539" x="5375275" y="1312863"/>
          <p14:tracePt t="129593" x="5384800" y="1312863"/>
          <p14:tracePt t="129617" x="5394325" y="1312863"/>
          <p14:tracePt t="129640" x="5402263" y="1312863"/>
          <p14:tracePt t="129665" x="5411788" y="1303338"/>
          <p14:tracePt t="129695" x="5419725" y="1303338"/>
          <p14:tracePt t="129715" x="5438775" y="1295400"/>
          <p14:tracePt t="129740" x="5473700" y="1276350"/>
          <p14:tracePt t="129765" x="5491163" y="1268413"/>
          <p14:tracePt t="129790" x="5537200" y="1258888"/>
          <p14:tracePt t="129815" x="5581650" y="1250950"/>
          <p14:tracePt t="129840" x="5616575" y="1250950"/>
          <p14:tracePt t="129866" x="5670550" y="1231900"/>
          <p14:tracePt t="129890" x="5705475" y="1231900"/>
          <p14:tracePt t="129916" x="5741988" y="1231900"/>
          <p14:tracePt t="129941" x="5768975" y="1250950"/>
          <p14:tracePt t="129966" x="5813425" y="1268413"/>
          <p14:tracePt t="129991" x="5875338" y="1303338"/>
          <p14:tracePt t="130016" x="5911850" y="1339850"/>
          <p14:tracePt t="130041" x="5946775" y="1374775"/>
          <p14:tracePt t="130066" x="5973763" y="1401763"/>
          <p14:tracePt t="130092" x="6000750" y="1446213"/>
          <p14:tracePt t="130117" x="6018213" y="1490663"/>
          <p14:tracePt t="130142" x="6081713" y="1589088"/>
          <p14:tracePt t="130167" x="6126163" y="1652588"/>
          <p14:tracePt t="130192" x="6143625" y="1697038"/>
          <p14:tracePt t="130217" x="6153150" y="1724025"/>
          <p14:tracePt t="130242" x="6153150" y="1731963"/>
          <p14:tracePt t="130267" x="6153150" y="1751013"/>
          <p14:tracePt t="130292" x="6153150" y="1758950"/>
          <p14:tracePt t="130318" x="6153150" y="1803400"/>
          <p14:tracePt t="130342" x="6153150" y="1847850"/>
          <p14:tracePt t="130368" x="6153150" y="1866900"/>
          <p14:tracePt t="130393" x="6153150" y="1874838"/>
          <p14:tracePt t="130443" x="6143625" y="1884363"/>
          <p14:tracePt t="130468" x="6143625" y="1893888"/>
          <p14:tracePt t="130493" x="6116638" y="1901825"/>
          <p14:tracePt t="130518" x="6081713" y="1928813"/>
          <p14:tracePt t="130543" x="6054725" y="1946275"/>
          <p14:tracePt t="130568" x="6010275" y="1955800"/>
          <p14:tracePt t="130593" x="5991225" y="1955800"/>
          <p14:tracePt t="130619" x="5973763" y="1955800"/>
          <p14:tracePt t="130643" x="5965825" y="1955800"/>
          <p14:tracePt t="130669" x="5911850" y="1955800"/>
          <p14:tracePt t="130694" x="5830888" y="1946275"/>
          <p14:tracePt t="130719" x="5776913" y="1919288"/>
          <p14:tracePt t="130744" x="5741988" y="1901825"/>
          <p14:tracePt t="130769" x="5732463" y="1884363"/>
          <p14:tracePt t="130794" x="5697538" y="1847850"/>
          <p14:tracePt t="130819" x="5653088" y="1785938"/>
          <p14:tracePt t="130844" x="5626100" y="1724025"/>
          <p14:tracePt t="130870" x="5599113" y="1670050"/>
          <p14:tracePt t="130895" x="5572125" y="1608138"/>
          <p14:tracePt t="130920" x="5554663" y="1554163"/>
          <p14:tracePt t="130945" x="5545138" y="1517650"/>
          <p14:tracePt t="130970" x="5537200" y="1490663"/>
          <p14:tracePt t="130995" x="5537200" y="1473200"/>
          <p14:tracePt t="131020" x="5537200" y="1465263"/>
          <p14:tracePt t="131045" x="5537200" y="1455738"/>
          <p14:tracePt t="131070" x="5537200" y="1446213"/>
          <p14:tracePt t="131095" x="5537200" y="1438275"/>
          <p14:tracePt t="131145" x="5537200" y="1428750"/>
          <p14:tracePt t="131171" x="5537200" y="1411288"/>
          <p14:tracePt t="131196" x="5537200" y="1393825"/>
          <p14:tracePt t="131221" x="5545138" y="1366838"/>
          <p14:tracePt t="131246" x="5562600" y="1339850"/>
          <p14:tracePt t="131271" x="5581650" y="1322388"/>
          <p14:tracePt t="131296" x="5626100" y="1268413"/>
          <p14:tracePt t="131321" x="5634038" y="1258888"/>
          <p14:tracePt t="131346" x="5643563" y="1258888"/>
          <p14:tracePt t="131372" x="5653088" y="1258888"/>
          <p14:tracePt t="131397" x="5670550" y="1258888"/>
          <p14:tracePt t="131422" x="5688013" y="1258888"/>
          <p14:tracePt t="131447" x="5705475" y="1268413"/>
          <p14:tracePt t="131472" x="5732463" y="1285875"/>
          <p14:tracePt t="131497" x="5776913" y="1312863"/>
          <p14:tracePt t="131522" x="5813425" y="1322388"/>
          <p14:tracePt t="131547" x="5848350" y="1347788"/>
          <p14:tracePt t="131572" x="5875338" y="1366838"/>
          <p14:tracePt t="131597" x="5884863" y="1401763"/>
          <p14:tracePt t="131623" x="5911850" y="1428750"/>
          <p14:tracePt t="131647" x="5929313" y="1455738"/>
          <p14:tracePt t="131672" x="5938838" y="1482725"/>
          <p14:tracePt t="131698" x="5956300" y="1517650"/>
          <p14:tracePt t="131723" x="5965825" y="1554163"/>
          <p14:tracePt t="131748" x="5965825" y="1581150"/>
          <p14:tracePt t="131773" x="5965825" y="1616075"/>
          <p14:tracePt t="131798" x="5965825" y="1660525"/>
          <p14:tracePt t="131823" x="5965825" y="1687513"/>
          <p14:tracePt t="131848" x="5965825" y="1714500"/>
          <p14:tracePt t="131873" x="5956300" y="1751013"/>
          <p14:tracePt t="131898" x="5946775" y="1768475"/>
          <p14:tracePt t="131924" x="5929313" y="1785938"/>
          <p14:tracePt t="131949" x="5929313" y="1803400"/>
          <p14:tracePt t="132508" x="5946775" y="1803400"/>
          <p14:tracePt t="132516" x="5965825" y="1812925"/>
          <p14:tracePt t="132525" x="5983288" y="1822450"/>
          <p14:tracePt t="132551" x="6116638" y="1901825"/>
          <p14:tracePt t="132576" x="6276975" y="1973263"/>
          <p14:tracePt t="132601" x="6456363" y="2062163"/>
          <p14:tracePt t="132626" x="6572250" y="2116138"/>
          <p14:tracePt t="132651" x="6653213" y="2125663"/>
          <p14:tracePt t="132676" x="6742113" y="2143125"/>
          <p14:tracePt t="132701" x="6929438" y="2179638"/>
          <p14:tracePt t="132727" x="7161213" y="2187575"/>
          <p14:tracePt t="132752" x="7446963" y="2205038"/>
          <p14:tracePt t="132777" x="7608888" y="2224088"/>
          <p14:tracePt t="132802" x="7670800" y="2232025"/>
          <p14:tracePt t="132805" x="7680325" y="2232025"/>
          <p14:tracePt t="132827" x="7688263" y="2241550"/>
          <p14:tracePt t="132899" x="7697788" y="2241550"/>
          <p14:tracePt t="132907" x="7705725" y="2251075"/>
          <p14:tracePt t="132927" x="7715250" y="2268538"/>
          <p14:tracePt t="132952" x="7742238" y="2286000"/>
          <p14:tracePt t="132978" x="7786688" y="2322513"/>
          <p14:tracePt t="133003" x="7867650" y="2393950"/>
          <p14:tracePt t="133027" x="7947025" y="2465388"/>
          <p14:tracePt t="133052" x="7983538" y="2500313"/>
          <p14:tracePt t="133103" x="7983538" y="2517775"/>
          <p14:tracePt t="133128" x="7991475" y="2554288"/>
          <p14:tracePt t="133153" x="7991475" y="2571750"/>
          <p14:tracePt t="133178" x="8001000" y="2581275"/>
          <p14:tracePt t="133203" x="8010525" y="2660650"/>
          <p14:tracePt t="133228" x="8018463" y="2732088"/>
          <p14:tracePt t="133254" x="8027988" y="2776538"/>
          <p14:tracePt t="133279" x="8037513" y="2803525"/>
          <p14:tracePt t="133313" x="8037513" y="2813050"/>
          <p14:tracePt t="133337" x="8037513" y="2822575"/>
          <p14:tracePt t="133354" x="8037513" y="2830513"/>
          <p14:tracePt t="133379" x="8037513" y="2840038"/>
          <p14:tracePt t="133404" x="8027988" y="2847975"/>
          <p14:tracePt t="133445" x="8027988" y="2857500"/>
          <p14:tracePt t="133454" x="8018463" y="2867025"/>
          <p14:tracePt t="133479" x="8010525" y="2874963"/>
          <p14:tracePt t="133505" x="8001000" y="2884488"/>
          <p14:tracePt t="133530" x="7991475" y="2884488"/>
          <p14:tracePt t="133625" x="7983538" y="2884488"/>
          <p14:tracePt t="133633" x="7966075" y="2884488"/>
          <p14:tracePt t="133640" x="7929563" y="2874963"/>
          <p14:tracePt t="133655" x="7840663" y="2822575"/>
          <p14:tracePt t="133680" x="7599363" y="2633663"/>
          <p14:tracePt t="133705" x="7562850" y="2616200"/>
          <p14:tracePt t="133730" x="7554913" y="2608263"/>
          <p14:tracePt t="133756" x="7554913" y="2598738"/>
          <p14:tracePt t="133780" x="7554913" y="2589213"/>
          <p14:tracePt t="133805" x="7554913" y="2562225"/>
          <p14:tracePt t="133831" x="7554913" y="2536825"/>
          <p14:tracePt t="133856" x="7554913" y="2482850"/>
          <p14:tracePt t="133881" x="7562850" y="2428875"/>
          <p14:tracePt t="133906" x="7572375" y="2357438"/>
          <p14:tracePt t="133931" x="7572375" y="2276475"/>
          <p14:tracePt t="133956" x="7581900" y="2214563"/>
          <p14:tracePt t="133981" x="7581900" y="2187575"/>
          <p14:tracePt t="134007" x="7589838" y="2179638"/>
          <p14:tracePt t="134031" x="7589838" y="2160588"/>
          <p14:tracePt t="134056" x="7599363" y="2143125"/>
          <p14:tracePt t="134081" x="7616825" y="2125663"/>
          <p14:tracePt t="134106" x="7626350" y="2116138"/>
          <p14:tracePt t="134131" x="7626350" y="2108200"/>
          <p14:tracePt t="134156" x="7634288" y="2108200"/>
          <p14:tracePt t="134182" x="7634288" y="2098675"/>
          <p14:tracePt t="134207" x="7643813" y="2089150"/>
          <p14:tracePt t="134321" x="7643813" y="2098675"/>
          <p14:tracePt t="134337" x="7653338" y="2108200"/>
          <p14:tracePt t="134344" x="7653338" y="2125663"/>
          <p14:tracePt t="134359" x="7653338" y="2133600"/>
          <p14:tracePt t="134383" x="7653338" y="2152650"/>
          <p14:tracePt t="134433" x="7661275" y="2179638"/>
          <p14:tracePt t="134458" x="7697788" y="2259013"/>
          <p14:tracePt t="134483" x="7715250" y="2295525"/>
          <p14:tracePt t="134703" x="7724775" y="2295525"/>
          <p14:tracePt t="134915" x="7732713" y="2295525"/>
          <p14:tracePt t="134937" x="7742238" y="2295525"/>
          <p14:tracePt t="134953" x="7751763" y="2295525"/>
          <p14:tracePt t="134969" x="7769225" y="2303463"/>
          <p14:tracePt t="134986" x="7786688" y="2322513"/>
          <p14:tracePt t="135010" x="7813675" y="2339975"/>
          <p14:tracePt t="135035" x="7858125" y="2374900"/>
          <p14:tracePt t="135060" x="7929563" y="2438400"/>
          <p14:tracePt t="135085" x="7991475" y="2500313"/>
          <p14:tracePt t="135110" x="8054975" y="2581275"/>
          <p14:tracePt t="135136" x="8089900" y="2616200"/>
          <p14:tracePt t="140528" x="8072438" y="2616200"/>
          <p14:tracePt t="140534" x="8062913" y="2608263"/>
          <p14:tracePt t="140556" x="8045450" y="2608263"/>
          <p14:tracePt t="140581" x="8010525" y="2589213"/>
          <p14:tracePt t="140606" x="7920038" y="2562225"/>
          <p14:tracePt t="140632" x="7751763" y="2509838"/>
          <p14:tracePt t="140657" x="7545388" y="2455863"/>
          <p14:tracePt t="140682" x="7358063" y="2419350"/>
          <p14:tracePt t="140707" x="7072313" y="2374900"/>
          <p14:tracePt t="140732" x="6688138" y="2322513"/>
          <p14:tracePt t="140757" x="6446838" y="2295525"/>
          <p14:tracePt t="140782" x="6161088" y="2259013"/>
          <p14:tracePt t="140784" x="6126163" y="2259013"/>
          <p14:tracePt t="140807" x="5973763" y="2251075"/>
          <p14:tracePt t="140832" x="5894388" y="2251075"/>
          <p14:tracePt t="140858" x="5813425" y="2251075"/>
          <p14:tracePt t="140883" x="5688013" y="2276475"/>
          <p14:tracePt t="140908" x="5572125" y="2295525"/>
          <p14:tracePt t="140933" x="5438775" y="2303463"/>
          <p14:tracePt t="140958" x="5394325" y="2322513"/>
          <p14:tracePt t="140983" x="5367338" y="2322513"/>
          <p14:tracePt t="141008" x="5313363" y="2347913"/>
          <p14:tracePt t="141033" x="5205413" y="2401888"/>
          <p14:tracePt t="141058" x="5133975" y="2446338"/>
          <p14:tracePt t="141083" x="5072063" y="2482850"/>
          <p14:tracePt t="141108" x="5027613" y="2527300"/>
          <p14:tracePt t="141133" x="4991100" y="2562225"/>
          <p14:tracePt t="141159" x="4956175" y="2643188"/>
          <p14:tracePt t="141184" x="4911725" y="2776538"/>
          <p14:tracePt t="141209" x="4875213" y="2946400"/>
          <p14:tracePt t="141234" x="4857750" y="3116263"/>
          <p14:tracePt t="141259" x="4857750" y="3259138"/>
          <p14:tracePt t="141284" x="4911725" y="3375025"/>
          <p14:tracePt t="141309" x="4983163" y="3438525"/>
          <p14:tracePt t="141334" x="5027613" y="3473450"/>
          <p14:tracePt t="141359" x="5054600" y="3482975"/>
          <p14:tracePt t="141385" x="5089525" y="3482975"/>
          <p14:tracePt t="141410" x="5187950" y="3482975"/>
          <p14:tracePt t="141435" x="5241925" y="3482975"/>
          <p14:tracePt t="141460" x="5268913" y="3473450"/>
          <p14:tracePt t="141485" x="5286375" y="3465513"/>
          <p14:tracePt t="141510" x="5340350" y="3429000"/>
          <p14:tracePt t="141535" x="5465763" y="3348038"/>
          <p14:tracePt t="141560" x="5572125" y="3268663"/>
          <p14:tracePt t="141585" x="5608638" y="3241675"/>
          <p14:tracePt t="141610" x="5626100" y="3205163"/>
          <p14:tracePt t="141635" x="5732463" y="3062288"/>
          <p14:tracePt t="141660" x="5795963" y="2955925"/>
          <p14:tracePt t="141685" x="5822950" y="2867025"/>
          <p14:tracePt t="141711" x="5830888" y="2803525"/>
          <p14:tracePt t="141736" x="5830888" y="2732088"/>
          <p14:tracePt t="141761" x="5830888" y="2679700"/>
          <p14:tracePt t="141786" x="5830888" y="2652713"/>
          <p14:tracePt t="141811" x="5813425" y="2633663"/>
          <p14:tracePt t="141836" x="5795963" y="2625725"/>
          <p14:tracePt t="141862" x="5741988" y="2608263"/>
          <p14:tracePt t="141886" x="5661025" y="2589213"/>
          <p14:tracePt t="141912" x="5616575" y="2589213"/>
          <p14:tracePt t="141937" x="5562600" y="2589213"/>
          <p14:tracePt t="141962" x="5456238" y="2625725"/>
          <p14:tracePt t="141987" x="5276850" y="2705100"/>
          <p14:tracePt t="142012" x="5251450" y="2724150"/>
          <p14:tracePt t="142387" x="5241925" y="2724150"/>
          <p14:tracePt t="142395" x="5232400" y="2732088"/>
          <p14:tracePt t="142413" x="5126038" y="2776538"/>
          <p14:tracePt t="142438" x="4983163" y="2830513"/>
          <p14:tracePt t="142464" x="4741863" y="2928938"/>
          <p14:tracePt t="142489" x="4545013" y="3027363"/>
          <p14:tracePt t="142514" x="4367213" y="3098800"/>
          <p14:tracePt t="142539" x="4214813" y="3160713"/>
          <p14:tracePt t="142564" x="4010025" y="3214688"/>
          <p14:tracePt t="142589" x="3884613" y="3241675"/>
          <p14:tracePt t="142614" x="3705225" y="3286125"/>
          <p14:tracePt t="142639" x="3544888" y="3322638"/>
          <p14:tracePt t="142664" x="3419475" y="3357563"/>
          <p14:tracePt t="142690" x="3303588" y="3394075"/>
          <p14:tracePt t="142715" x="3205163" y="3419475"/>
          <p14:tracePt t="142740" x="3071813" y="3465513"/>
          <p14:tracePt t="142765" x="2911475" y="3500438"/>
          <p14:tracePt t="142790" x="2679700" y="3527425"/>
          <p14:tracePt t="142792" x="2598738" y="3544888"/>
          <p14:tracePt t="142815" x="2509838" y="3562350"/>
          <p14:tracePt t="142840" x="2419350" y="3589338"/>
          <p14:tracePt t="142865" x="2411413" y="3589338"/>
          <p14:tracePt t="142890" x="2401888" y="3589338"/>
          <p14:tracePt t="142915" x="2393950" y="3608388"/>
          <p14:tracePt t="142940" x="2322513" y="3643313"/>
          <p14:tracePt t="142965" x="2241550" y="3687763"/>
          <p14:tracePt t="142991" x="2170113" y="3724275"/>
          <p14:tracePt t="143015" x="2108200" y="3759200"/>
          <p14:tracePt t="143040" x="2000250" y="3813175"/>
          <p14:tracePt t="143065" x="1884363" y="3902075"/>
          <p14:tracePt t="143091" x="1839913" y="3938588"/>
          <p14:tracePt t="143116" x="1803400" y="3965575"/>
          <p14:tracePt t="143141" x="1795463" y="3983038"/>
          <p14:tracePt t="143166" x="1758950" y="4010025"/>
          <p14:tracePt t="143191" x="1731963" y="4054475"/>
          <p14:tracePt t="143216" x="1714500" y="4062413"/>
          <p14:tracePt t="143269" x="1714500" y="4071938"/>
          <p14:tracePt t="143301" x="1704975" y="4071938"/>
          <p14:tracePt t="143912" x="1714500" y="4081463"/>
          <p14:tracePt t="143919" x="1731963" y="4081463"/>
          <p14:tracePt t="143927" x="1751013" y="4081463"/>
          <p14:tracePt t="143944" x="1812925" y="4089400"/>
          <p14:tracePt t="143969" x="1901825" y="4089400"/>
          <p14:tracePt t="143995" x="2009775" y="4108450"/>
          <p14:tracePt t="144020" x="2089150" y="4133850"/>
          <p14:tracePt t="144045" x="2108200" y="4143375"/>
          <p14:tracePt t="144069" x="2116138" y="4143375"/>
          <p14:tracePt t="144095" x="2143125" y="4143375"/>
          <p14:tracePt t="144120" x="2187575" y="4152900"/>
          <p14:tracePt t="144145" x="2259013" y="4152900"/>
          <p14:tracePt t="144170" x="2312988" y="4152900"/>
          <p14:tracePt t="144195" x="2339975" y="4152900"/>
          <p14:tracePt t="144220" x="2374900" y="4152900"/>
          <p14:tracePt t="144245" x="2428875" y="4152900"/>
          <p14:tracePt t="144270" x="2608263" y="4143375"/>
          <p14:tracePt t="144295" x="2768600" y="4143375"/>
          <p14:tracePt t="144320" x="2830513" y="4143375"/>
          <p14:tracePt t="144345" x="2857500" y="4143375"/>
          <p14:tracePt t="144490" x="2857500" y="4133850"/>
          <p14:tracePt t="145793" x="2867025" y="4133850"/>
          <p14:tracePt t="145801" x="2894013" y="4133850"/>
          <p14:tracePt t="145810" x="2938463" y="4116388"/>
          <p14:tracePt t="145826" x="3125788" y="4037013"/>
          <p14:tracePt t="145851" x="3419475" y="3929063"/>
          <p14:tracePt t="145877" x="3581400" y="3875088"/>
          <p14:tracePt t="145902" x="3848100" y="3786188"/>
          <p14:tracePt t="145927" x="3990975" y="3724275"/>
          <p14:tracePt t="145952" x="4062413" y="3687763"/>
          <p14:tracePt t="145977" x="4116388" y="3652838"/>
          <p14:tracePt t="146002" x="4251325" y="3589338"/>
          <p14:tracePt t="146027" x="4483100" y="3490913"/>
          <p14:tracePt t="146052" x="4554538" y="3465513"/>
          <p14:tracePt t="146077" x="4589463" y="3446463"/>
          <p14:tracePt t="146102" x="4670425" y="3429000"/>
          <p14:tracePt t="146127" x="4759325" y="3419475"/>
          <p14:tracePt t="146152" x="4857750" y="3402013"/>
          <p14:tracePt t="146178" x="5027613" y="3375025"/>
          <p14:tracePt t="146203" x="5241925" y="3357563"/>
          <p14:tracePt t="146228" x="5411788" y="3330575"/>
          <p14:tracePt t="146253" x="5500688" y="3303588"/>
          <p14:tracePt t="146278" x="5589588" y="3259138"/>
          <p14:tracePt t="146303" x="5634038" y="3251200"/>
          <p14:tracePt t="146328" x="5643563" y="3251200"/>
          <p14:tracePt t="156649" x="5653088" y="3251200"/>
          <p14:tracePt t="156665" x="5661025" y="3241675"/>
          <p14:tracePt t="156673" x="5688013" y="3232150"/>
          <p14:tracePt t="156693" x="5768975" y="3197225"/>
          <p14:tracePt t="156718" x="5938838" y="3143250"/>
          <p14:tracePt t="156743" x="6062663" y="3108325"/>
          <p14:tracePt t="156768" x="6072188" y="3108325"/>
          <p14:tracePt t="156869" x="6081713" y="3108325"/>
          <p14:tracePt t="156884" x="6089650" y="3108325"/>
          <p14:tracePt t="156893" x="6099175" y="3108325"/>
          <p14:tracePt t="156919" x="6126163" y="3116263"/>
          <p14:tracePt t="156944" x="6134100" y="3125788"/>
          <p14:tracePt t="156969" x="6143625" y="3133725"/>
          <p14:tracePt t="156994" x="6153150" y="3152775"/>
          <p14:tracePt t="157019" x="6161088" y="3160713"/>
          <p14:tracePt t="157044" x="6161088" y="3179763"/>
          <p14:tracePt t="157069" x="6170613" y="3205163"/>
          <p14:tracePt t="157094" x="6170613" y="3251200"/>
          <p14:tracePt t="157119" x="6170613" y="3268663"/>
          <p14:tracePt t="157144" x="6170613" y="3276600"/>
          <p14:tracePt t="157169" x="6170613" y="3286125"/>
          <p14:tracePt t="157195" x="6161088" y="3303588"/>
          <p14:tracePt t="157220" x="6153150" y="3322638"/>
          <p14:tracePt t="157245" x="6143625" y="3330575"/>
          <p14:tracePt t="157270" x="6126163" y="3340100"/>
          <p14:tracePt t="157295" x="6116638" y="3348038"/>
          <p14:tracePt t="157298" x="6108700" y="3348038"/>
          <p14:tracePt t="157320" x="6108700" y="3357563"/>
          <p14:tracePt t="157345" x="6099175" y="3357563"/>
          <p14:tracePt t="157370" x="6081713" y="3357563"/>
          <p14:tracePt t="157395" x="6081713" y="3367088"/>
          <p14:tracePt t="157420" x="6072188" y="3367088"/>
          <p14:tracePt t="157446" x="6062663" y="3367088"/>
          <p14:tracePt t="157471" x="6045200" y="3367088"/>
          <p14:tracePt t="157496" x="6010275" y="3375025"/>
          <p14:tracePt t="157521" x="5983288" y="3375025"/>
          <p14:tracePt t="157546" x="5929313" y="3375025"/>
          <p14:tracePt t="157571" x="5867400" y="3375025"/>
          <p14:tracePt t="157596" x="5830888" y="3375025"/>
          <p14:tracePt t="157621" x="5803900" y="3375025"/>
          <p14:tracePt t="157646" x="5795963" y="3375025"/>
          <p14:tracePt t="157671" x="5768975" y="3367088"/>
          <p14:tracePt t="157697" x="5732463" y="3340100"/>
          <p14:tracePt t="157721" x="5715000" y="3330575"/>
          <p14:tracePt t="157747" x="5697538" y="3313113"/>
          <p14:tracePt t="157772" x="5688013" y="3303588"/>
          <p14:tracePt t="157797" x="5661025" y="3276600"/>
          <p14:tracePt t="157822" x="5653088" y="3259138"/>
          <p14:tracePt t="157847" x="5653088" y="3251200"/>
          <p14:tracePt t="157872" x="5653088" y="3241675"/>
          <p14:tracePt t="157924" x="5653088" y="3232150"/>
          <p14:tracePt t="157970" x="5653088" y="3224213"/>
          <p14:tracePt t="157994" x="5661025" y="3214688"/>
          <p14:tracePt t="158002" x="5680075" y="3197225"/>
          <p14:tracePt t="158022" x="5724525" y="3160713"/>
          <p14:tracePt t="158047" x="5768975" y="3125788"/>
          <p14:tracePt t="158098" x="5776913" y="3125788"/>
          <p14:tracePt t="158125" x="5786438" y="3125788"/>
          <p14:tracePt t="158150" x="5795963" y="3125788"/>
          <p14:tracePt t="158173" x="5813425" y="3125788"/>
          <p14:tracePt t="158198" x="5840413" y="3108325"/>
          <p14:tracePt t="158223" x="5857875" y="3108325"/>
          <p14:tracePt t="158248" x="5884863" y="3108325"/>
          <p14:tracePt t="158273" x="5919788" y="3108325"/>
          <p14:tracePt t="158298" x="5973763" y="3108325"/>
          <p14:tracePt t="158324" x="6045200" y="3108325"/>
          <p14:tracePt t="158349" x="6089650" y="3125788"/>
          <p14:tracePt t="158374" x="6108700" y="3143250"/>
          <p14:tracePt t="158399" x="6153150" y="3152775"/>
          <p14:tracePt t="158424" x="6205538" y="3170238"/>
          <p14:tracePt t="158450" x="6251575" y="3205163"/>
          <p14:tracePt t="158475" x="6286500" y="3224213"/>
          <p14:tracePt t="158500" x="6296025" y="3241675"/>
          <p14:tracePt t="158525" x="6303963" y="3251200"/>
          <p14:tracePt t="158549" x="6313488" y="3251200"/>
          <p14:tracePt t="158600" x="6313488" y="3259138"/>
          <p14:tracePt t="158625" x="6323013" y="3276600"/>
          <p14:tracePt t="158650" x="6323013" y="3286125"/>
          <p14:tracePt t="158675" x="6323013" y="3303588"/>
          <p14:tracePt t="158700" x="6323013" y="3313113"/>
          <p14:tracePt t="158725" x="6313488" y="3322638"/>
          <p14:tracePt t="158750" x="6303963" y="3348038"/>
          <p14:tracePt t="158775" x="6296025" y="3357563"/>
          <p14:tracePt t="158800" x="6286500" y="3367088"/>
          <p14:tracePt t="158825" x="6251575" y="3394075"/>
          <p14:tracePt t="158851" x="6215063" y="3429000"/>
          <p14:tracePt t="158876" x="6180138" y="3446463"/>
          <p14:tracePt t="158901" x="6134100" y="3465513"/>
          <p14:tracePt t="158926" x="6108700" y="3473450"/>
          <p14:tracePt t="158951" x="6081713" y="3482975"/>
          <p14:tracePt t="158976" x="6072188" y="3482975"/>
          <p14:tracePt t="159002" x="5991225" y="3482975"/>
          <p14:tracePt t="159027" x="5946775" y="3482975"/>
          <p14:tracePt t="159052" x="5919788" y="3473450"/>
          <p14:tracePt t="159076" x="5911850" y="3465513"/>
          <p14:tracePt t="159143" x="5902325" y="3455988"/>
          <p14:tracePt t="159159" x="5902325" y="3446463"/>
          <p14:tracePt t="159177" x="5894388" y="3438525"/>
          <p14:tracePt t="167327" x="5929313" y="3429000"/>
          <p14:tracePt t="167334" x="5973763" y="3402013"/>
          <p14:tracePt t="167343" x="6037263" y="3367088"/>
          <p14:tracePt t="167358" x="6089650" y="3322638"/>
          <p14:tracePt t="167383" x="6108700" y="3303588"/>
          <p14:tracePt t="167409" x="6126163" y="3295650"/>
          <p14:tracePt t="167434" x="6143625" y="3268663"/>
          <p14:tracePt t="167459" x="6215063" y="3224213"/>
          <p14:tracePt t="167484" x="6375400" y="3152775"/>
          <p14:tracePt t="167509" x="6500813" y="3089275"/>
          <p14:tracePt t="167534" x="6589713" y="3036888"/>
          <p14:tracePt t="167559" x="6724650" y="2946400"/>
          <p14:tracePt t="167584" x="6848475" y="2867025"/>
          <p14:tracePt t="167609" x="6956425" y="2776538"/>
          <p14:tracePt t="167634" x="7099300" y="2652713"/>
          <p14:tracePt t="167659" x="7232650" y="2544763"/>
          <p14:tracePt t="167684" x="7313613" y="2482850"/>
          <p14:tracePt t="167709" x="7367588" y="2438400"/>
          <p14:tracePt t="167735" x="7394575" y="2419350"/>
          <p14:tracePt t="167760" x="7402513" y="2419350"/>
          <p14:tracePt t="167785" x="7419975" y="2393950"/>
          <p14:tracePt t="167810" x="7446963" y="2357438"/>
          <p14:tracePt t="167835" x="7473950" y="2330450"/>
          <p14:tracePt t="167860" x="7483475" y="2312988"/>
          <p14:tracePt t="167885" x="7510463" y="2286000"/>
          <p14:tracePt t="167910" x="7589838" y="2214563"/>
          <p14:tracePt t="167936" x="7680325" y="2152650"/>
          <p14:tracePt t="167961" x="7697788" y="2125663"/>
          <p14:tracePt t="167986" x="7715250" y="2116138"/>
          <p14:tracePt t="168011" x="7724775" y="2108200"/>
          <p14:tracePt t="168035" x="7732713" y="2108200"/>
          <p14:tracePt t="168061" x="7751763" y="2098675"/>
          <p14:tracePt t="168111" x="7759700" y="2098675"/>
          <p14:tracePt t="168136" x="7769225" y="2098675"/>
          <p14:tracePt t="168161" x="7804150" y="2108200"/>
          <p14:tracePt t="168186" x="7875588" y="2125663"/>
          <p14:tracePt t="168211" x="7902575" y="2143125"/>
          <p14:tracePt t="168262" x="7902575" y="2152650"/>
          <p14:tracePt t="168287" x="7912100" y="2152650"/>
          <p14:tracePt t="168312" x="7920038" y="2160588"/>
          <p14:tracePt t="168337" x="7929563" y="2179638"/>
          <p14:tracePt t="168362" x="7947025" y="2187575"/>
          <p14:tracePt t="168387" x="7966075" y="2214563"/>
          <p14:tracePt t="168412" x="7974013" y="2214563"/>
          <p14:tracePt t="168437" x="7983538" y="2232025"/>
          <p14:tracePt t="168463" x="8001000" y="2259013"/>
          <p14:tracePt t="168488" x="8018463" y="2295525"/>
          <p14:tracePt t="168513" x="8027988" y="2312988"/>
          <p14:tracePt t="168537" x="8037513" y="2339975"/>
          <p14:tracePt t="168562" x="8054975" y="2374900"/>
          <p14:tracePt t="168588" x="8072438" y="2419350"/>
          <p14:tracePt t="168613" x="8081963" y="2438400"/>
          <p14:tracePt t="168638" x="8081963" y="2465388"/>
          <p14:tracePt t="168663" x="8081963" y="2482850"/>
          <p14:tracePt t="168688" x="8089900" y="2509838"/>
          <p14:tracePt t="168713" x="8099425" y="2527300"/>
          <p14:tracePt t="168738" x="8099425" y="2554288"/>
          <p14:tracePt t="168764" x="8099425" y="2571750"/>
          <p14:tracePt t="168789" x="8099425" y="2589213"/>
          <p14:tracePt t="168814" x="8099425" y="2608263"/>
          <p14:tracePt t="168839" x="8099425" y="2616200"/>
          <p14:tracePt t="168864" x="8099425" y="2633663"/>
          <p14:tracePt t="168889" x="8099425" y="2660650"/>
          <p14:tracePt t="168914" x="8081963" y="2697163"/>
          <p14:tracePt t="168939" x="8072438" y="2732088"/>
          <p14:tracePt t="168964" x="8062913" y="2751138"/>
          <p14:tracePt t="168990" x="8054975" y="2768600"/>
          <p14:tracePt t="169015" x="8045450" y="2768600"/>
          <p14:tracePt t="169040" x="8037513" y="2795588"/>
          <p14:tracePt t="169065" x="8010525" y="2822575"/>
          <p14:tracePt t="169090" x="7983538" y="2847975"/>
          <p14:tracePt t="169115" x="7956550" y="2874963"/>
          <p14:tracePt t="169140" x="7947025" y="2874963"/>
          <p14:tracePt t="169165" x="7929563" y="2884488"/>
          <p14:tracePt t="169190" x="7912100" y="2884488"/>
          <p14:tracePt t="169215" x="7902575" y="2894013"/>
          <p14:tracePt t="169278" x="7894638" y="2894013"/>
          <p14:tracePt t="169290" x="7894638" y="2884488"/>
          <p14:tracePt t="169315" x="7867650" y="2857500"/>
          <p14:tracePt t="169341" x="7840663" y="2803525"/>
          <p14:tracePt t="169365" x="7804150" y="2732088"/>
          <p14:tracePt t="169391" x="7786688" y="2687638"/>
          <p14:tracePt t="169416" x="7786688" y="2652713"/>
          <p14:tracePt t="169441" x="7777163" y="2633663"/>
          <p14:tracePt t="169466" x="7769225" y="2608263"/>
          <p14:tracePt t="169491" x="7759700" y="2562225"/>
          <p14:tracePt t="169517" x="7742238" y="2536825"/>
          <p14:tracePt t="169542" x="7732713" y="2500313"/>
          <p14:tracePt t="169566" x="7724775" y="2482850"/>
          <p14:tracePt t="169592" x="7724775" y="2465388"/>
          <p14:tracePt t="169617" x="7705725" y="2411413"/>
          <p14:tracePt t="169642" x="7705725" y="2393950"/>
          <p14:tracePt t="169667" x="7705725" y="2374900"/>
          <p14:tracePt t="169692" x="7705725" y="2366963"/>
          <p14:tracePt t="169717" x="7705725" y="2347913"/>
          <p14:tracePt t="169742" x="7705725" y="2339975"/>
          <p14:tracePt t="169767" x="7715250" y="2312988"/>
          <p14:tracePt t="169793" x="7724775" y="2295525"/>
          <p14:tracePt t="169818" x="7742238" y="2276475"/>
          <p14:tracePt t="169820" x="7751763" y="2268538"/>
          <p14:tracePt t="169843" x="7759700" y="2259013"/>
          <p14:tracePt t="169868" x="7769225" y="2251075"/>
          <p14:tracePt t="169893" x="7786688" y="2232025"/>
          <p14:tracePt t="169918" x="7804150" y="2214563"/>
          <p14:tracePt t="169943" x="7831138" y="2187575"/>
          <p14:tracePt t="169968" x="7867650" y="2160588"/>
          <p14:tracePt t="169993" x="7902575" y="2143125"/>
          <p14:tracePt t="170019" x="7929563" y="2125663"/>
          <p14:tracePt t="170043" x="7939088" y="2125663"/>
          <p14:tracePt t="170068" x="7947025" y="2125663"/>
          <p14:tracePt t="170118" x="7956550" y="2125663"/>
          <p14:tracePt t="170163" x="7966075" y="2125663"/>
          <p14:tracePt t="170202" x="7974013" y="2133600"/>
          <p14:tracePt t="170217" x="7974013" y="2143125"/>
          <p14:tracePt t="170226" x="7983538" y="2143125"/>
          <p14:tracePt t="170244" x="7991475" y="2152650"/>
          <p14:tracePt t="170269" x="8001000" y="2160588"/>
          <p14:tracePt t="170295" x="8010525" y="2197100"/>
          <p14:tracePt t="170320" x="8027988" y="2205038"/>
          <p14:tracePt t="170345" x="8027988" y="2214563"/>
          <p14:tracePt t="170370" x="8027988" y="2224088"/>
          <p14:tracePt t="170395" x="8037513" y="2232025"/>
          <p14:tracePt t="170420" x="8037513" y="2251075"/>
          <p14:tracePt t="170445" x="8045450" y="2268538"/>
          <p14:tracePt t="170470" x="8045450" y="2286000"/>
          <p14:tracePt t="170495" x="8054975" y="2312988"/>
          <p14:tracePt t="170521" x="8054975" y="2339975"/>
          <p14:tracePt t="170545" x="8062913" y="2357438"/>
          <p14:tracePt t="170570" x="8062913" y="2374900"/>
          <p14:tracePt t="170595" x="8062913" y="2401888"/>
          <p14:tracePt t="170621" x="8062913" y="2428875"/>
          <p14:tracePt t="170646" x="8062913" y="2446338"/>
          <p14:tracePt t="170671" x="8062913" y="2473325"/>
          <p14:tracePt t="170721" x="8062913" y="2482850"/>
          <p14:tracePt t="170746" x="8062913" y="2490788"/>
          <p14:tracePt t="170771" x="8045450" y="2500313"/>
          <p14:tracePt t="170796" x="8027988" y="2536825"/>
          <p14:tracePt t="170821" x="8010525" y="2562225"/>
          <p14:tracePt t="170846" x="8001000" y="2571750"/>
          <p14:tracePt t="170897" x="7991475" y="2581275"/>
          <p14:tracePt t="170922" x="7956550" y="2598738"/>
          <p14:tracePt t="170947" x="7920038" y="2608263"/>
          <p14:tracePt t="170972" x="7894638" y="2608263"/>
          <p14:tracePt t="170997" x="7894638" y="2616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1999"/>
            <a:ext cx="4038600" cy="25908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11- Use the high power objective lens (40x) to define required details.</a:t>
            </a:r>
            <a:br>
              <a:rPr lang="en-US" sz="32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148" name="Picture 4" descr="40X Achromatic Microscope Objective Lens BM13043511 | Boli Optics  Microscope S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27" y="762001"/>
            <a:ext cx="502227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345" y="3514606"/>
            <a:ext cx="40593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12- Readjust the light and refocus the fine adjustment knobs only.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pic>
        <p:nvPicPr>
          <p:cNvPr id="6150" name="Picture 6" descr="what does the fine adjustment knob do on a microscope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 b="13636"/>
          <a:stretch/>
        </p:blipFill>
        <p:spPr bwMode="auto">
          <a:xfrm>
            <a:off x="4194463" y="3384551"/>
            <a:ext cx="4876800" cy="29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02"/>
    </mc:Choice>
    <mc:Fallback>
      <p:transition spd="slow" advTm="9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3" x="7885113" y="2616200"/>
          <p14:tracePt t="3959" x="7875588" y="2616200"/>
          <p14:tracePt t="3972" x="7867650" y="2616200"/>
          <p14:tracePt t="3997" x="7848600" y="2616200"/>
          <p14:tracePt t="4022" x="7831138" y="2608263"/>
          <p14:tracePt t="4047" x="7813675" y="2598738"/>
          <p14:tracePt t="4072" x="7759700" y="2571750"/>
          <p14:tracePt t="4097" x="7661275" y="2527300"/>
          <p14:tracePt t="4122" x="7500938" y="2455863"/>
          <p14:tracePt t="4147" x="7367588" y="2374900"/>
          <p14:tracePt t="4172" x="7143750" y="2232025"/>
          <p14:tracePt t="4197" x="6911975" y="2062163"/>
          <p14:tracePt t="4223" x="6697663" y="1874838"/>
          <p14:tracePt t="4225" x="6616700" y="1785938"/>
          <p14:tracePt t="4248" x="6510338" y="1687513"/>
          <p14:tracePt t="4272" x="6411913" y="1581150"/>
          <p14:tracePt t="4298" x="6357938" y="1536700"/>
          <p14:tracePt t="4323" x="6323013" y="1517650"/>
          <p14:tracePt t="4348" x="6188075" y="1482725"/>
          <p14:tracePt t="4373" x="5965825" y="1455738"/>
          <p14:tracePt t="4398" x="5759450" y="1428750"/>
          <p14:tracePt t="4423" x="5510213" y="1393825"/>
          <p14:tracePt t="4448" x="5295900" y="1339850"/>
          <p14:tracePt t="4473" x="4929188" y="1285875"/>
          <p14:tracePt t="4498" x="4643438" y="1250950"/>
          <p14:tracePt t="4523" x="4446588" y="1223963"/>
          <p14:tracePt t="4549" x="4276725" y="1214438"/>
          <p14:tracePt t="4574" x="4071938" y="1196975"/>
          <p14:tracePt t="4599" x="3687763" y="1169988"/>
          <p14:tracePt t="4624" x="3384550" y="1125538"/>
          <p14:tracePt t="4649" x="3062288" y="1071563"/>
          <p14:tracePt t="4674" x="2786063" y="1036638"/>
          <p14:tracePt t="4700" x="2527300" y="1000125"/>
          <p14:tracePt t="4725" x="2152650" y="946150"/>
          <p14:tracePt t="4750" x="1938338" y="919163"/>
          <p14:tracePt t="4775" x="1660525" y="874713"/>
          <p14:tracePt t="4800" x="1428750" y="847725"/>
          <p14:tracePt t="4825" x="1295400" y="830263"/>
          <p14:tracePt t="4850" x="1204913" y="830263"/>
          <p14:tracePt t="4875" x="1187450" y="830263"/>
          <p14:tracePt t="4900" x="1179513" y="830263"/>
          <p14:tracePt t="4925" x="1169988" y="830263"/>
          <p14:tracePt t="4950" x="1108075" y="884238"/>
          <p14:tracePt t="4975" x="1036638" y="946150"/>
          <p14:tracePt t="5000" x="946150" y="1044575"/>
          <p14:tracePt t="5026" x="866775" y="1125538"/>
          <p14:tracePt t="5051" x="812800" y="1223963"/>
          <p14:tracePt t="5076" x="785813" y="1258888"/>
          <p14:tracePt t="5101" x="776288" y="1285875"/>
          <p14:tracePt t="5126" x="768350" y="1339850"/>
          <p14:tracePt t="5151" x="758825" y="1374775"/>
          <p14:tracePt t="5176" x="758825" y="1393825"/>
          <p14:tracePt t="5998" x="768350" y="1393825"/>
          <p14:tracePt t="6006" x="785813" y="1393825"/>
          <p14:tracePt t="6014" x="795338" y="1393825"/>
          <p14:tracePt t="6029" x="803275" y="1393825"/>
          <p14:tracePt t="6054" x="822325" y="1393825"/>
          <p14:tracePt t="6105" x="830263" y="1393825"/>
          <p14:tracePt t="6132" x="839788" y="1393825"/>
          <p14:tracePt t="6155" x="847725" y="1401763"/>
          <p14:tracePt t="6180" x="866775" y="1401763"/>
          <p14:tracePt t="6205" x="874713" y="1411288"/>
          <p14:tracePt t="6256" x="884238" y="1411288"/>
          <p14:tracePt t="6281" x="893763" y="1428750"/>
          <p14:tracePt t="6306" x="919163" y="1446213"/>
          <p14:tracePt t="6331" x="955675" y="1465263"/>
          <p14:tracePt t="6356" x="1027113" y="1490663"/>
          <p14:tracePt t="6381" x="1179513" y="1509713"/>
          <p14:tracePt t="6406" x="1268413" y="1517650"/>
          <p14:tracePt t="6431" x="1322388" y="1527175"/>
          <p14:tracePt t="6456" x="1384300" y="1536700"/>
          <p14:tracePt t="6481" x="1482725" y="1562100"/>
          <p14:tracePt t="6506" x="1589088" y="1581150"/>
          <p14:tracePt t="6531" x="1660525" y="1589088"/>
          <p14:tracePt t="6556" x="1785938" y="1616075"/>
          <p14:tracePt t="6581" x="1874838" y="1633538"/>
          <p14:tracePt t="6606" x="1893888" y="1643063"/>
          <p14:tracePt t="6632" x="1901825" y="1643063"/>
          <p14:tracePt t="7202" x="1919288" y="1643063"/>
          <p14:tracePt t="7218" x="1928813" y="1633538"/>
          <p14:tracePt t="7226" x="1946275" y="1625600"/>
          <p14:tracePt t="7234" x="1965325" y="1616075"/>
          <p14:tracePt t="7259" x="2009775" y="1581150"/>
          <p14:tracePt t="7284" x="2027238" y="1571625"/>
          <p14:tracePt t="7309" x="2044700" y="1562100"/>
          <p14:tracePt t="7334" x="2108200" y="1554163"/>
          <p14:tracePt t="7360" x="2232025" y="1536700"/>
          <p14:tracePt t="7385" x="2401888" y="1527175"/>
          <p14:tracePt t="7410" x="2527300" y="1527175"/>
          <p14:tracePt t="7435" x="2679700" y="1527175"/>
          <p14:tracePt t="7459" x="2928938" y="1536700"/>
          <p14:tracePt t="7485" x="3116263" y="1562100"/>
          <p14:tracePt t="7510" x="3187700" y="1571625"/>
          <p14:tracePt t="7535" x="3187700" y="1581150"/>
          <p14:tracePt t="7633" x="3197225" y="1581150"/>
          <p14:tracePt t="7649" x="3205163" y="1581150"/>
          <p14:tracePt t="7663" x="3205163" y="1589088"/>
          <p14:tracePt t="7827" x="3214688" y="1589088"/>
          <p14:tracePt t="7843" x="3224213" y="1589088"/>
          <p14:tracePt t="7851" x="3251200" y="1589088"/>
          <p14:tracePt t="7861" x="3259138" y="1589088"/>
          <p14:tracePt t="7886" x="3330575" y="1589088"/>
          <p14:tracePt t="7912" x="3482975" y="1589088"/>
          <p14:tracePt t="7937" x="3581400" y="1589088"/>
          <p14:tracePt t="7961" x="3705225" y="1608138"/>
          <p14:tracePt t="7987" x="3848100" y="1608138"/>
          <p14:tracePt t="8012" x="3946525" y="1616075"/>
          <p14:tracePt t="8037" x="4027488" y="1633538"/>
          <p14:tracePt t="8062" x="4116388" y="1643063"/>
          <p14:tracePt t="8087" x="4125913" y="1643063"/>
          <p14:tracePt t="8546" x="4125913" y="1652588"/>
          <p14:tracePt t="8560" x="4108450" y="1652588"/>
          <p14:tracePt t="8577" x="4062413" y="1670050"/>
          <p14:tracePt t="8589" x="4000500" y="1679575"/>
          <p14:tracePt t="8614" x="3840163" y="1704975"/>
          <p14:tracePt t="8640" x="3687763" y="1714500"/>
          <p14:tracePt t="8665" x="3562350" y="1731963"/>
          <p14:tracePt t="8690" x="3446463" y="1741488"/>
          <p14:tracePt t="8714" x="3295650" y="1758950"/>
          <p14:tracePt t="8740" x="3027363" y="1803400"/>
          <p14:tracePt t="8741" x="2990850" y="1803400"/>
          <p14:tracePt t="8765" x="2714625" y="1839913"/>
          <p14:tracePt t="8790" x="2374900" y="1857375"/>
          <p14:tracePt t="8815" x="2062163" y="1866900"/>
          <p14:tracePt t="8840" x="1704975" y="1884363"/>
          <p14:tracePt t="8865" x="1322388" y="1919288"/>
          <p14:tracePt t="8890" x="830263" y="2000250"/>
          <p14:tracePt t="8916" x="704850" y="2036763"/>
          <p14:tracePt t="8990" x="696913" y="2036763"/>
          <p14:tracePt t="9195" x="704850" y="2036763"/>
          <p14:tracePt t="9212" x="714375" y="2036763"/>
          <p14:tracePt t="9219" x="723900" y="2036763"/>
          <p14:tracePt t="9242" x="795338" y="2036763"/>
          <p14:tracePt t="9267" x="1000125" y="2036763"/>
          <p14:tracePt t="9292" x="1152525" y="2027238"/>
          <p14:tracePt t="9317" x="1374775" y="2017713"/>
          <p14:tracePt t="9342" x="1670050" y="2009775"/>
          <p14:tracePt t="9367" x="1946275" y="2009775"/>
          <p14:tracePt t="9392" x="2143125" y="2017713"/>
          <p14:tracePt t="9418" x="2303463" y="2036763"/>
          <p14:tracePt t="9443" x="2366963" y="2044700"/>
          <p14:tracePt t="9467" x="2393950" y="2054225"/>
          <p14:tracePt t="10384" x="2401888" y="2054225"/>
          <p14:tracePt t="10390" x="2446338" y="2071688"/>
          <p14:tracePt t="10398" x="2482850" y="2081213"/>
          <p14:tracePt t="10421" x="2857500" y="2170113"/>
          <p14:tracePt t="10446" x="3714750" y="2339975"/>
          <p14:tracePt t="10471" x="4456113" y="2517775"/>
          <p14:tracePt t="10496" x="5072063" y="2679700"/>
          <p14:tracePt t="10521" x="5411788" y="2751138"/>
          <p14:tracePt t="10547" x="5572125" y="2768600"/>
          <p14:tracePt t="10572" x="5661025" y="2768600"/>
          <p14:tracePt t="10597" x="5768975" y="2768600"/>
          <p14:tracePt t="10622" x="5813425" y="2768600"/>
          <p14:tracePt t="10672" x="5830888" y="2759075"/>
          <p14:tracePt t="10697" x="5894388" y="2751138"/>
          <p14:tracePt t="10722" x="5991225" y="2724150"/>
          <p14:tracePt t="10725" x="6027738" y="2714625"/>
          <p14:tracePt t="10748" x="6108700" y="2705100"/>
          <p14:tracePt t="10773" x="6269038" y="2625725"/>
          <p14:tracePt t="10798" x="6303963" y="2608263"/>
          <p14:tracePt t="10823" x="6303963" y="2598738"/>
          <p14:tracePt t="10848" x="6303963" y="2589213"/>
          <p14:tracePt t="10873" x="6303963" y="2581275"/>
          <p14:tracePt t="10898" x="6303963" y="2571750"/>
          <p14:tracePt t="10923" x="6303963" y="2536825"/>
          <p14:tracePt t="10948" x="6296025" y="2500313"/>
          <p14:tracePt t="10973" x="6269038" y="2438400"/>
          <p14:tracePt t="10998" x="6224588" y="2384425"/>
          <p14:tracePt t="11023" x="6170613" y="2312988"/>
          <p14:tracePt t="11048" x="6143625" y="2268538"/>
          <p14:tracePt t="11074" x="6116638" y="2224088"/>
          <p14:tracePt t="11099" x="6081713" y="2116138"/>
          <p14:tracePt t="11124" x="6062663" y="1973263"/>
          <p14:tracePt t="11149" x="6045200" y="1847850"/>
          <p14:tracePt t="11174" x="6045200" y="1751013"/>
          <p14:tracePt t="11199" x="6054725" y="1697038"/>
          <p14:tracePt t="11224" x="6072188" y="1652588"/>
          <p14:tracePt t="11227" x="6089650" y="1633538"/>
          <p14:tracePt t="11249" x="6126163" y="1589088"/>
          <p14:tracePt t="11275" x="6161088" y="1544638"/>
          <p14:tracePt t="11300" x="6197600" y="1500188"/>
          <p14:tracePt t="11325" x="6251575" y="1455738"/>
          <p14:tracePt t="11350" x="6296025" y="1428750"/>
          <p14:tracePt t="11375" x="6375400" y="1401763"/>
          <p14:tracePt t="11400" x="6500813" y="1401763"/>
          <p14:tracePt t="11425" x="6653213" y="1401763"/>
          <p14:tracePt t="11450" x="6769100" y="1419225"/>
          <p14:tracePt t="11475" x="6902450" y="1446213"/>
          <p14:tracePt t="11500" x="6973888" y="1465263"/>
          <p14:tracePt t="11525" x="7062788" y="1517650"/>
          <p14:tracePt t="11550" x="7081838" y="1544638"/>
          <p14:tracePt t="11575" x="7099300" y="1554163"/>
          <p14:tracePt t="11600" x="7116763" y="1581150"/>
          <p14:tracePt t="11626" x="7161213" y="1625600"/>
          <p14:tracePt t="11651" x="7180263" y="1652588"/>
          <p14:tracePt t="11676" x="7197725" y="1697038"/>
          <p14:tracePt t="11701" x="7251700" y="1776413"/>
          <p14:tracePt t="11726" x="7296150" y="1847850"/>
          <p14:tracePt t="11751" x="7323138" y="1911350"/>
          <p14:tracePt t="11776" x="7358063" y="2000250"/>
          <p14:tracePt t="11801" x="7385050" y="2108200"/>
          <p14:tracePt t="11827" x="7402513" y="2197100"/>
          <p14:tracePt t="11852" x="7412038" y="2232025"/>
          <p14:tracePt t="11877" x="7412038" y="2241550"/>
          <p14:tracePt t="11931" x="7412038" y="2251075"/>
          <p14:tracePt t="11952" x="7412038" y="2276475"/>
          <p14:tracePt t="11977" x="7394575" y="2339975"/>
          <p14:tracePt t="12002" x="7348538" y="2419350"/>
          <p14:tracePt t="12027" x="7286625" y="2536825"/>
          <p14:tracePt t="12052" x="7224713" y="2625725"/>
          <p14:tracePt t="12078" x="7180263" y="2687638"/>
          <p14:tracePt t="12102" x="7153275" y="2724150"/>
          <p14:tracePt t="12127" x="7134225" y="2751138"/>
          <p14:tracePt t="12153" x="7108825" y="2776538"/>
          <p14:tracePt t="12178" x="7081838" y="2813050"/>
          <p14:tracePt t="12203" x="7045325" y="2847975"/>
          <p14:tracePt t="12228" x="7018338" y="2874963"/>
          <p14:tracePt t="12253" x="6965950" y="2911475"/>
          <p14:tracePt t="12278" x="6929438" y="2938463"/>
          <p14:tracePt t="12304" x="6911975" y="2946400"/>
          <p14:tracePt t="12328" x="6902450" y="2946400"/>
          <p14:tracePt t="12379" x="6894513" y="2946400"/>
          <p14:tracePt t="12867" x="6894513" y="2928938"/>
          <p14:tracePt t="12876" x="6894513" y="2911475"/>
          <p14:tracePt t="12883" x="6894513" y="2867025"/>
          <p14:tracePt t="12906" x="6884988" y="2697163"/>
          <p14:tracePt t="12931" x="6875463" y="2598738"/>
          <p14:tracePt t="12956" x="6875463" y="2589213"/>
          <p14:tracePt t="13079" x="6875463" y="2581275"/>
          <p14:tracePt t="13117" x="6875463" y="2562225"/>
          <p14:tracePt t="13125" x="6884988" y="2554288"/>
          <p14:tracePt t="13133" x="6884988" y="2544763"/>
          <p14:tracePt t="13157" x="6919913" y="2500313"/>
          <p14:tracePt t="13182" x="6929438" y="2473325"/>
          <p14:tracePt t="13207" x="6938963" y="2473325"/>
          <p14:tracePt t="13322" x="6938963" y="2465388"/>
          <p14:tracePt t="13360" x="6946900" y="2455863"/>
          <p14:tracePt t="13429" x="6946900" y="2446338"/>
          <p14:tracePt t="13453" x="6946900" y="2438400"/>
          <p14:tracePt t="13476" x="6946900" y="2428875"/>
          <p14:tracePt t="13500" x="6946900" y="2419350"/>
          <p14:tracePt t="13530" x="6946900" y="2411413"/>
          <p14:tracePt t="13719" x="6946900" y="2401888"/>
          <p14:tracePt t="13758" x="6938963" y="2393950"/>
          <p14:tracePt t="13782" x="6929438" y="2393950"/>
          <p14:tracePt t="13798" x="6919913" y="2384425"/>
          <p14:tracePt t="13814" x="6911975" y="2384425"/>
          <p14:tracePt t="13834" x="6911975" y="2374900"/>
          <p14:tracePt t="13859" x="6902450" y="2374900"/>
          <p14:tracePt t="13884" x="6894513" y="2374900"/>
          <p14:tracePt t="13909" x="6875463" y="2366963"/>
          <p14:tracePt t="13935" x="6831013" y="2339975"/>
          <p14:tracePt t="13959" x="6796088" y="2322513"/>
          <p14:tracePt t="13984" x="6732588" y="2295525"/>
          <p14:tracePt t="14009" x="6697663" y="2286000"/>
          <p14:tracePt t="14035" x="6680200" y="2286000"/>
          <p14:tracePt t="14060" x="6643688" y="2276475"/>
          <p14:tracePt t="14085" x="6581775" y="2268538"/>
          <p14:tracePt t="14110" x="6465888" y="2259013"/>
          <p14:tracePt t="14135" x="6419850" y="2259013"/>
          <p14:tracePt t="14160" x="6394450" y="2259013"/>
          <p14:tracePt t="14186" x="6384925" y="2259013"/>
          <p14:tracePt t="14211" x="6375400" y="2259013"/>
          <p14:tracePt t="14236" x="6367463" y="2259013"/>
          <p14:tracePt t="14261" x="6330950" y="2259013"/>
          <p14:tracePt t="14286" x="6276975" y="2268538"/>
          <p14:tracePt t="14311" x="6224588" y="2268538"/>
          <p14:tracePt t="14336" x="6170613" y="2268538"/>
          <p14:tracePt t="14361" x="6126163" y="2276475"/>
          <p14:tracePt t="14386" x="6099175" y="2276475"/>
          <p14:tracePt t="14411" x="6072188" y="2286000"/>
          <p14:tracePt t="14436" x="6054725" y="2286000"/>
          <p14:tracePt t="14486" x="6045200" y="2286000"/>
          <p14:tracePt t="14511" x="6037263" y="2286000"/>
          <p14:tracePt t="14537" x="6018213" y="2295525"/>
          <p14:tracePt t="14562" x="6000750" y="2295525"/>
          <p14:tracePt t="14766" x="6000750" y="2303463"/>
          <p14:tracePt t="14806" x="5991225" y="2303463"/>
          <p14:tracePt t="14876" x="5991225" y="2312988"/>
          <p14:tracePt t="14900" x="5983288" y="2312988"/>
          <p14:tracePt t="14930" x="5973763" y="2312988"/>
          <p14:tracePt t="15056" x="5991225" y="2312988"/>
          <p14:tracePt t="15064" x="6010275" y="2312988"/>
          <p14:tracePt t="15072" x="6027738" y="2303463"/>
          <p14:tracePt t="15089" x="6072188" y="2286000"/>
          <p14:tracePt t="15114" x="6089650" y="2276475"/>
          <p14:tracePt t="15164" x="6108700" y="2276475"/>
          <p14:tracePt t="15189" x="6116638" y="2268538"/>
          <p14:tracePt t="15214" x="6126163" y="2259013"/>
          <p14:tracePt t="15240" x="6134100" y="2259013"/>
          <p14:tracePt t="15264" x="6143625" y="2251075"/>
          <p14:tracePt t="15290" x="6170613" y="2251075"/>
          <p14:tracePt t="15315" x="6232525" y="2232025"/>
          <p14:tracePt t="15340" x="6303963" y="2224088"/>
          <p14:tracePt t="15365" x="6367463" y="2214563"/>
          <p14:tracePt t="15390" x="6429375" y="2205038"/>
          <p14:tracePt t="15415" x="6473825" y="2205038"/>
          <p14:tracePt t="15440" x="6491288" y="2205038"/>
          <p14:tracePt t="15465" x="6500813" y="2205038"/>
          <p14:tracePt t="15490" x="6510338" y="2205038"/>
          <p14:tracePt t="15540" x="6518275" y="2205038"/>
          <p14:tracePt t="15565" x="6527800" y="2205038"/>
          <p14:tracePt t="15590" x="6545263" y="2205038"/>
          <p14:tracePt t="15615" x="6562725" y="2205038"/>
          <p14:tracePt t="15641" x="6616700" y="2205038"/>
          <p14:tracePt t="15666" x="6680200" y="2214563"/>
          <p14:tracePt t="15691" x="6751638" y="2232025"/>
          <p14:tracePt t="15716" x="6831013" y="2251075"/>
          <p14:tracePt t="15741" x="6919913" y="2286000"/>
          <p14:tracePt t="15766" x="6956425" y="2312988"/>
          <p14:tracePt t="15792" x="6973888" y="2322513"/>
          <p14:tracePt t="15817" x="6983413" y="2330450"/>
          <p14:tracePt t="15842" x="6991350" y="2339975"/>
          <p14:tracePt t="15867" x="7010400" y="2339975"/>
          <p14:tracePt t="15917" x="7018338" y="2347913"/>
          <p14:tracePt t="26929" x="7000875" y="2347913"/>
          <p14:tracePt t="26936" x="6956425" y="2366963"/>
          <p14:tracePt t="26945" x="6919913" y="2374900"/>
          <p14:tracePt t="26959" x="6894513" y="2374900"/>
          <p14:tracePt t="26984" x="6796088" y="2393950"/>
          <p14:tracePt t="27009" x="6643688" y="2411413"/>
          <p14:tracePt t="27034" x="6367463" y="2446338"/>
          <p14:tracePt t="27059" x="6116638" y="2482850"/>
          <p14:tracePt t="27085" x="5867400" y="2490788"/>
          <p14:tracePt t="27110" x="5661025" y="2490788"/>
          <p14:tracePt t="27135" x="5491163" y="2465388"/>
          <p14:tracePt t="27160" x="5384800" y="2446338"/>
          <p14:tracePt t="27185" x="5313363" y="2428875"/>
          <p14:tracePt t="27210" x="5232400" y="2419350"/>
          <p14:tracePt t="27235" x="5180013" y="2401888"/>
          <p14:tracePt t="27260" x="5116513" y="2384425"/>
          <p14:tracePt t="27285" x="4983163" y="2347913"/>
          <p14:tracePt t="27311" x="4759325" y="2286000"/>
          <p14:tracePt t="27336" x="4625975" y="2251075"/>
          <p14:tracePt t="27361" x="4616450" y="2241550"/>
          <p14:tracePt t="36716" x="4625975" y="2241550"/>
          <p14:tracePt t="36724" x="4633913" y="2241550"/>
          <p14:tracePt t="36732" x="4643438" y="2232025"/>
          <p14:tracePt t="36746" x="4687888" y="2214563"/>
          <p14:tracePt t="36771" x="4741863" y="2179638"/>
          <p14:tracePt t="36797" x="4768850" y="2160588"/>
          <p14:tracePt t="36822" x="4786313" y="2143125"/>
          <p14:tracePt t="36847" x="4803775" y="2143125"/>
          <p14:tracePt t="36872" x="4822825" y="2143125"/>
          <p14:tracePt t="36897" x="4830763" y="2143125"/>
          <p14:tracePt t="36922" x="4867275" y="2125663"/>
          <p14:tracePt t="36947" x="4919663" y="2098675"/>
          <p14:tracePt t="36972" x="4965700" y="2081213"/>
          <p14:tracePt t="36997" x="5018088" y="2054225"/>
          <p14:tracePt t="37022" x="5045075" y="2036763"/>
          <p14:tracePt t="37047" x="5089525" y="2017713"/>
          <p14:tracePt t="37072" x="5133975" y="1990725"/>
          <p14:tracePt t="37097" x="5259388" y="1946275"/>
          <p14:tracePt t="37122" x="5429250" y="1874838"/>
          <p14:tracePt t="37148" x="5653088" y="1768475"/>
          <p14:tracePt t="37173" x="5884863" y="1670050"/>
          <p14:tracePt t="37198" x="6027738" y="1608138"/>
          <p14:tracePt t="37223" x="6116638" y="1544638"/>
          <p14:tracePt t="37248" x="6188075" y="1509713"/>
          <p14:tracePt t="37273" x="6242050" y="1482725"/>
          <p14:tracePt t="37299" x="6276975" y="1473200"/>
          <p14:tracePt t="37324" x="6330950" y="1446213"/>
          <p14:tracePt t="37349" x="6394450" y="1428750"/>
          <p14:tracePt t="37374" x="6446838" y="1411288"/>
          <p14:tracePt t="37399" x="6500813" y="1401763"/>
          <p14:tracePt t="37424" x="6545263" y="1401763"/>
          <p14:tracePt t="37449" x="6634163" y="1401763"/>
          <p14:tracePt t="37474" x="6724650" y="1411288"/>
          <p14:tracePt t="37499" x="6777038" y="1428750"/>
          <p14:tracePt t="37524" x="6804025" y="1438275"/>
          <p14:tracePt t="37549" x="6840538" y="1455738"/>
          <p14:tracePt t="37574" x="6965950" y="1536700"/>
          <p14:tracePt t="37599" x="7037388" y="1571625"/>
          <p14:tracePt t="37624" x="7072313" y="1589088"/>
          <p14:tracePt t="37650" x="7134225" y="1633538"/>
          <p14:tracePt t="37675" x="7224713" y="1714500"/>
          <p14:tracePt t="37700" x="7313613" y="1785938"/>
          <p14:tracePt t="37725" x="7348538" y="1812925"/>
          <p14:tracePt t="37750" x="7385050" y="1847850"/>
          <p14:tracePt t="37775" x="7429500" y="1893888"/>
          <p14:tracePt t="37800" x="7456488" y="1946275"/>
          <p14:tracePt t="37825" x="7510463" y="2036763"/>
          <p14:tracePt t="37851" x="7554913" y="2116138"/>
          <p14:tracePt t="37876" x="7581900" y="2170113"/>
          <p14:tracePt t="37901" x="7599363" y="2224088"/>
          <p14:tracePt t="37926" x="7608888" y="2303463"/>
          <p14:tracePt t="37951" x="7616825" y="2366963"/>
          <p14:tracePt t="37976" x="7616825" y="2438400"/>
          <p14:tracePt t="38001" x="7616825" y="2517775"/>
          <p14:tracePt t="38026" x="7616825" y="2581275"/>
          <p14:tracePt t="38051" x="7616825" y="2633663"/>
          <p14:tracePt t="38076" x="7608888" y="2705100"/>
          <p14:tracePt t="38101" x="7599363" y="2759075"/>
          <p14:tracePt t="38126" x="7572375" y="2813050"/>
          <p14:tracePt t="38152" x="7545388" y="2894013"/>
          <p14:tracePt t="38177" x="7537450" y="2928938"/>
          <p14:tracePt t="38202" x="7510463" y="2965450"/>
          <p14:tracePt t="38227" x="7466013" y="3009900"/>
          <p14:tracePt t="38252" x="7419975" y="3062288"/>
          <p14:tracePt t="38255" x="7412038" y="3071813"/>
          <p14:tracePt t="38277" x="7367588" y="3108325"/>
          <p14:tracePt t="38302" x="7277100" y="3187700"/>
          <p14:tracePt t="38327" x="7170738" y="3251200"/>
          <p14:tracePt t="38353" x="7045325" y="3303588"/>
          <p14:tracePt t="38378" x="6938963" y="3340100"/>
          <p14:tracePt t="38403" x="6848475" y="3340100"/>
          <p14:tracePt t="38428" x="6804025" y="3340100"/>
          <p14:tracePt t="38453" x="6759575" y="3340100"/>
          <p14:tracePt t="38478" x="6653213" y="3303588"/>
          <p14:tracePt t="38503" x="6500813" y="3251200"/>
          <p14:tracePt t="38528" x="6303963" y="3170238"/>
          <p14:tracePt t="38553" x="6126163" y="3089275"/>
          <p14:tracePt t="38578" x="5929313" y="2982913"/>
          <p14:tracePt t="38603" x="5840413" y="2938463"/>
          <p14:tracePt t="38628" x="5803900" y="2911475"/>
          <p14:tracePt t="38653" x="5741988" y="2840038"/>
          <p14:tracePt t="38679" x="5634038" y="2724150"/>
          <p14:tracePt t="38704" x="5518150" y="2589213"/>
          <p14:tracePt t="38728" x="5456238" y="2517775"/>
          <p14:tracePt t="38754" x="5419725" y="2419350"/>
          <p14:tracePt t="38779" x="5384800" y="2330450"/>
          <p14:tracePt t="38804" x="5367338" y="2276475"/>
          <p14:tracePt t="38829" x="5357813" y="2214563"/>
          <p14:tracePt t="38854" x="5357813" y="2170113"/>
          <p14:tracePt t="38880" x="5367338" y="2044700"/>
          <p14:tracePt t="38905" x="5394325" y="1946275"/>
          <p14:tracePt t="38930" x="5438775" y="1830388"/>
          <p14:tracePt t="38955" x="5518150" y="1643063"/>
          <p14:tracePt t="38980" x="5634038" y="1465263"/>
          <p14:tracePt t="39005" x="5715000" y="1339850"/>
          <p14:tracePt t="39030" x="5803900" y="1223963"/>
          <p14:tracePt t="39055" x="5840413" y="1169988"/>
          <p14:tracePt t="39080" x="5857875" y="1160463"/>
          <p14:tracePt t="39105" x="5867400" y="1152525"/>
          <p14:tracePt t="39177" x="5875338" y="1152525"/>
          <p14:tracePt t="39207" x="5884863" y="1152525"/>
          <p14:tracePt t="39224" x="5894388" y="1160463"/>
          <p14:tracePt t="39231" x="5902325" y="1160463"/>
          <p14:tracePt t="39256" x="5956300" y="1160463"/>
          <p14:tracePt t="39281" x="5983288" y="1169988"/>
          <p14:tracePt t="39306" x="6010275" y="1169988"/>
          <p14:tracePt t="39331" x="6027738" y="1179513"/>
          <p14:tracePt t="39357" x="6054725" y="1179513"/>
          <p14:tracePt t="39381" x="6089650" y="1187450"/>
          <p14:tracePt t="39407" x="6134100" y="1187450"/>
          <p14:tracePt t="39432" x="6197600" y="1187450"/>
          <p14:tracePt t="39457" x="6303963" y="1187450"/>
          <p14:tracePt t="39481" x="6375400" y="1196975"/>
          <p14:tracePt t="39507" x="6402388" y="1204913"/>
          <p14:tracePt t="39532" x="6411913" y="1204913"/>
          <p14:tracePt t="39557" x="6456363" y="1214438"/>
          <p14:tracePt t="39582" x="6510338" y="1231900"/>
          <p14:tracePt t="39607" x="6581775" y="1250950"/>
          <p14:tracePt t="39632" x="6688138" y="1285875"/>
          <p14:tracePt t="39657" x="6804025" y="1303338"/>
          <p14:tracePt t="39682" x="6884988" y="1312863"/>
          <p14:tracePt t="39708" x="6938963" y="1330325"/>
          <p14:tracePt t="39733" x="6946900" y="1339850"/>
          <p14:tracePt t="39757" x="6965950" y="1366838"/>
          <p14:tracePt t="39783" x="6991350" y="1384300"/>
          <p14:tracePt t="39808" x="7027863" y="1411288"/>
          <p14:tracePt t="39833" x="7081838" y="1465263"/>
          <p14:tracePt t="39858" x="7143750" y="1536700"/>
          <p14:tracePt t="39883" x="7188200" y="1608138"/>
          <p14:tracePt t="39909" x="7205663" y="1652588"/>
          <p14:tracePt t="39934" x="7232650" y="1704975"/>
          <p14:tracePt t="39959" x="7259638" y="1758950"/>
          <p14:tracePt t="39984" x="7277100" y="1795463"/>
          <p14:tracePt t="40009" x="7286625" y="1839913"/>
          <p14:tracePt t="40034" x="7313613" y="1884363"/>
          <p14:tracePt t="40059" x="7367588" y="1965325"/>
          <p14:tracePt t="40084" x="7402513" y="2027238"/>
          <p14:tracePt t="40109" x="7429500" y="2089150"/>
          <p14:tracePt t="40134" x="7456488" y="2152650"/>
          <p14:tracePt t="40159" x="7473950" y="2224088"/>
          <p14:tracePt t="40185" x="7491413" y="2339975"/>
          <p14:tracePt t="40209" x="7500938" y="2411413"/>
          <p14:tracePt t="40234" x="7500938" y="2465388"/>
          <p14:tracePt t="40259" x="7500938" y="2509838"/>
          <p14:tracePt t="40284" x="7491413" y="2562225"/>
          <p14:tracePt t="40309" x="7483475" y="2616200"/>
          <p14:tracePt t="40334" x="7466013" y="2652713"/>
          <p14:tracePt t="40360" x="7446963" y="2679700"/>
          <p14:tracePt t="40385" x="7439025" y="2687638"/>
          <p14:tracePt t="40410" x="7429500" y="2697163"/>
          <p14:tracePt t="40435" x="7412038" y="2714625"/>
          <p14:tracePt t="40460" x="7367588" y="2768600"/>
          <p14:tracePt t="40485" x="7323138" y="2803525"/>
          <p14:tracePt t="40510" x="7286625" y="2822575"/>
          <p14:tracePt t="40535" x="7259638" y="2840038"/>
          <p14:tracePt t="40560" x="7224713" y="2857500"/>
          <p14:tracePt t="40586" x="7180263" y="2894013"/>
          <p14:tracePt t="40611" x="7161213" y="2901950"/>
          <p14:tracePt t="42155" x="7153275" y="2901950"/>
          <p14:tracePt t="42163" x="7143750" y="2901950"/>
          <p14:tracePt t="42171" x="7134225" y="2901950"/>
          <p14:tracePt t="42192" x="7108825" y="2901950"/>
          <p14:tracePt t="42217" x="7089775" y="2894013"/>
          <p14:tracePt t="42242" x="7062788" y="2874963"/>
          <p14:tracePt t="42267" x="7037388" y="2840038"/>
          <p14:tracePt t="42292" x="7000875" y="2803525"/>
          <p14:tracePt t="42318" x="6973888" y="2768600"/>
          <p14:tracePt t="42343" x="6956425" y="2741613"/>
          <p14:tracePt t="42368" x="6929438" y="2714625"/>
          <p14:tracePt t="42393" x="6884988" y="2670175"/>
          <p14:tracePt t="42418" x="6823075" y="2616200"/>
          <p14:tracePt t="42443" x="6732588" y="2536825"/>
          <p14:tracePt t="42468" x="6688138" y="2509838"/>
          <p14:tracePt t="42493" x="6653213" y="2482850"/>
          <p14:tracePt t="42518" x="6581775" y="2465388"/>
          <p14:tracePt t="42543" x="6527800" y="2446338"/>
          <p14:tracePt t="42568" x="6510338" y="2446338"/>
          <p14:tracePt t="42779" x="6510338" y="2455863"/>
          <p14:tracePt t="42795" x="6510338" y="2465388"/>
          <p14:tracePt t="42803" x="6510338" y="2473325"/>
          <p14:tracePt t="42819" x="6510338" y="2482850"/>
          <p14:tracePt t="42845" x="6510338" y="2500313"/>
          <p14:tracePt t="42870" x="6491288" y="2544763"/>
          <p14:tracePt t="42895" x="6473825" y="2571750"/>
          <p14:tracePt t="42920" x="6429375" y="2616200"/>
          <p14:tracePt t="42945" x="6394450" y="2652713"/>
          <p14:tracePt t="42970" x="6357938" y="2670175"/>
          <p14:tracePt t="42995" x="6330950" y="2687638"/>
          <p14:tracePt t="43020" x="6286500" y="2714625"/>
          <p14:tracePt t="43045" x="6269038" y="2724150"/>
          <p14:tracePt t="43070" x="6251575" y="2732088"/>
          <p14:tracePt t="43095" x="6232525" y="2732088"/>
          <p14:tracePt t="43121" x="6197600" y="2732088"/>
          <p14:tracePt t="43146" x="6153150" y="2741613"/>
          <p14:tracePt t="43171" x="6116638" y="2741613"/>
          <p14:tracePt t="43196" x="6072188" y="2741613"/>
          <p14:tracePt t="43221" x="6010275" y="2741613"/>
          <p14:tracePt t="43246" x="5965825" y="2741613"/>
          <p14:tracePt t="43248" x="5956300" y="2741613"/>
          <p14:tracePt t="43398" x="5956300" y="2751138"/>
          <p14:tracePt t="43413" x="5973763" y="2751138"/>
          <p14:tracePt t="43422" x="5983288" y="2751138"/>
          <p14:tracePt t="43447" x="6153150" y="2768600"/>
          <p14:tracePt t="43472" x="6330950" y="2786063"/>
          <p14:tracePt t="43497" x="6456363" y="2803525"/>
          <p14:tracePt t="43522" x="6616700" y="2830513"/>
          <p14:tracePt t="43547" x="6777038" y="2840038"/>
          <p14:tracePt t="43572" x="6884988" y="2857500"/>
          <p14:tracePt t="43597" x="6894513" y="2867025"/>
          <p14:tracePt t="43622" x="6902450" y="2867025"/>
          <p14:tracePt t="43647" x="6946900" y="2867025"/>
          <p14:tracePt t="43673" x="7037388" y="2867025"/>
          <p14:tracePt t="43698" x="7153275" y="2867025"/>
          <p14:tracePt t="43723" x="7232650" y="2867025"/>
          <p14:tracePt t="43748" x="7331075" y="2874963"/>
          <p14:tracePt t="43773" x="7412038" y="2874963"/>
          <p14:tracePt t="43798" x="7466013" y="2884488"/>
          <p14:tracePt t="43823" x="7473950" y="2884488"/>
          <p14:tracePt t="45030" x="7473950" y="2894013"/>
          <p14:tracePt t="45038" x="7473950" y="2901950"/>
          <p14:tracePt t="45054" x="7473950" y="2911475"/>
          <p14:tracePt t="45078" x="7483475" y="2928938"/>
          <p14:tracePt t="45103" x="7500938" y="2965450"/>
          <p14:tracePt t="45128" x="7527925" y="3017838"/>
          <p14:tracePt t="45153" x="7537450" y="3054350"/>
          <p14:tracePt t="45178" x="7545388" y="3062288"/>
          <p14:tracePt t="45203" x="7545388" y="3089275"/>
          <p14:tracePt t="45229" x="7554913" y="3133725"/>
          <p14:tracePt t="45254" x="7581900" y="3214688"/>
          <p14:tracePt t="45279" x="7616825" y="3330575"/>
          <p14:tracePt t="45304" x="7653338" y="3429000"/>
          <p14:tracePt t="45329" x="7680325" y="3509963"/>
          <p14:tracePt t="45354" x="7697788" y="3598863"/>
          <p14:tracePt t="45379" x="7715250" y="3670300"/>
          <p14:tracePt t="45404" x="7732713" y="3759200"/>
          <p14:tracePt t="45430" x="7751763" y="3938588"/>
          <p14:tracePt t="45455" x="7751763" y="4017963"/>
          <p14:tracePt t="45479" x="7759700" y="4054475"/>
          <p14:tracePt t="45505" x="7759700" y="4089400"/>
          <p14:tracePt t="45530" x="7759700" y="4098925"/>
          <p14:tracePt t="45555" x="7769225" y="4125913"/>
          <p14:tracePt t="45580" x="7769225" y="4160838"/>
          <p14:tracePt t="45605" x="7769225" y="4224338"/>
          <p14:tracePt t="45630" x="7777163" y="4286250"/>
          <p14:tracePt t="45655" x="7777163" y="4375150"/>
          <p14:tracePt t="45680" x="7804150" y="4510088"/>
          <p14:tracePt t="45705" x="7840663" y="4687888"/>
          <p14:tracePt t="45731" x="7929563" y="5018088"/>
          <p14:tracePt t="45755" x="8010525" y="5268913"/>
          <p14:tracePt t="45781" x="8054975" y="5367338"/>
          <p14:tracePt t="45806" x="8089900" y="5456238"/>
          <p14:tracePt t="45831" x="8161338" y="5608638"/>
          <p14:tracePt t="45856" x="8224838" y="5732463"/>
          <p14:tracePt t="45881" x="8259763" y="5776913"/>
          <p14:tracePt t="45906" x="8269288" y="5786438"/>
          <p14:tracePt t="45931" x="8296275" y="5813425"/>
          <p14:tracePt t="45957" x="8367713" y="5867400"/>
          <p14:tracePt t="45982" x="8429625" y="5911850"/>
          <p14:tracePt t="46007" x="8456613" y="5919788"/>
          <p14:tracePt t="46031" x="8491538" y="5919788"/>
          <p14:tracePt t="46057" x="8572500" y="5929313"/>
          <p14:tracePt t="46082" x="8680450" y="5938838"/>
          <p14:tracePt t="46107" x="8751888" y="5938838"/>
          <p14:tracePt t="46132" x="8804275" y="5911850"/>
          <p14:tracePt t="46157" x="8831263" y="5902325"/>
          <p14:tracePt t="46182" x="8848725" y="5884863"/>
          <p14:tracePt t="46207" x="8875713" y="5867400"/>
          <p14:tracePt t="46232" x="8939213" y="5803900"/>
          <p14:tracePt t="46258" x="8983663" y="5759450"/>
          <p14:tracePt t="46283" x="9010650" y="5732463"/>
          <p14:tracePt t="46308" x="9037638" y="5705475"/>
          <p14:tracePt t="46333" x="9045575" y="5688013"/>
          <p14:tracePt t="46358" x="9045575" y="5670550"/>
          <p14:tracePt t="46383" x="9055100" y="5670550"/>
          <p14:tracePt t="46453" x="9055100" y="5661025"/>
          <p14:tracePt t="46492" x="9055100" y="5653088"/>
          <p14:tracePt t="46539" x="9055100" y="5643563"/>
          <p14:tracePt t="46563" x="9055100" y="5634038"/>
          <p14:tracePt t="46571" x="9045575" y="5634038"/>
          <p14:tracePt t="46585" x="9037638" y="5634038"/>
          <p14:tracePt t="46609" x="9018588" y="5626100"/>
          <p14:tracePt t="46659" x="9010650" y="5626100"/>
          <p14:tracePt t="46684" x="9010650" y="5616575"/>
          <p14:tracePt t="46709" x="8991600" y="5616575"/>
          <p14:tracePt t="46734" x="8956675" y="5616575"/>
          <p14:tracePt t="46760" x="8929688" y="5608638"/>
          <p14:tracePt t="46785" x="8920163" y="5608638"/>
          <p14:tracePt t="46813" x="8912225" y="5608638"/>
          <p14:tracePt t="46843" x="8902700" y="5608638"/>
          <p14:tracePt t="46875" x="8894763" y="5608638"/>
          <p14:tracePt t="47453" x="8894763" y="5599113"/>
          <p14:tracePt t="47461" x="8894763" y="5589588"/>
          <p14:tracePt t="47469" x="8894763" y="5581650"/>
          <p14:tracePt t="47487" x="8902700" y="5537200"/>
          <p14:tracePt t="47512" x="8912225" y="5465763"/>
          <p14:tracePt t="47537" x="8912225" y="5429250"/>
          <p14:tracePt t="47562" x="8920163" y="5419725"/>
          <p14:tracePt t="47587" x="8920163" y="5411788"/>
          <p14:tracePt t="47613" x="8920163" y="5402263"/>
          <p14:tracePt t="47638" x="8939213" y="5367338"/>
          <p14:tracePt t="47663" x="8947150" y="5340350"/>
          <p14:tracePt t="47688" x="8956675" y="5313363"/>
          <p14:tracePt t="47713" x="8956675" y="5303838"/>
          <p14:tracePt t="47738" x="8966200" y="5295900"/>
          <p14:tracePt t="47789" x="8966200" y="5286375"/>
          <p14:tracePt t="48086" x="8966200" y="5295900"/>
          <p14:tracePt t="48093" x="8966200" y="5303838"/>
          <p14:tracePt t="48114" x="8966200" y="5313363"/>
          <p14:tracePt t="48139" x="8956675" y="5357813"/>
          <p14:tracePt t="48165" x="8920163" y="5456238"/>
          <p14:tracePt t="48190" x="8902700" y="5518150"/>
          <p14:tracePt t="48215" x="8885238" y="5581650"/>
          <p14:tracePt t="48240" x="8875713" y="5608638"/>
          <p14:tracePt t="48265" x="8867775" y="5626100"/>
          <p14:tracePt t="48290" x="8848725" y="5653088"/>
          <p14:tracePt t="48315" x="8848725" y="5670550"/>
          <p14:tracePt t="48341" x="8840788" y="5688013"/>
          <p14:tracePt t="48366" x="8831263" y="5697538"/>
          <p14:tracePt t="48391" x="8831263" y="5715000"/>
          <p14:tracePt t="48416" x="8823325" y="5715000"/>
          <p14:tracePt t="48844" x="8831263" y="5715000"/>
          <p14:tracePt t="59935" x="8840788" y="5715000"/>
          <p14:tracePt t="60295" x="8848725" y="5715000"/>
          <p14:tracePt t="60319" x="8858250" y="5715000"/>
          <p14:tracePt t="60928" x="8848725" y="5715000"/>
          <p14:tracePt t="60936" x="8831263" y="5724525"/>
          <p14:tracePt t="60944" x="8796338" y="5724525"/>
          <p14:tracePt t="60964" x="8653463" y="5759450"/>
          <p14:tracePt t="60988" x="8340725" y="5875338"/>
          <p14:tracePt t="61013" x="7939088" y="5983288"/>
          <p14:tracePt t="61038" x="7724775" y="6010275"/>
          <p14:tracePt t="61063" x="7608888" y="6018213"/>
          <p14:tracePt t="61088" x="7466013" y="6018213"/>
          <p14:tracePt t="61114" x="7242175" y="6027738"/>
          <p14:tracePt t="61139" x="6973888" y="6037263"/>
          <p14:tracePt t="61164" x="6759575" y="6027738"/>
          <p14:tracePt t="61189" x="6589713" y="6000750"/>
          <p14:tracePt t="61215" x="6384925" y="5973763"/>
          <p14:tracePt t="61240" x="6054725" y="5894388"/>
          <p14:tracePt t="61265" x="5545138" y="5697538"/>
          <p14:tracePt t="61290" x="5232400" y="5554663"/>
          <p14:tracePt t="61315" x="4956175" y="5438775"/>
          <p14:tracePt t="61340" x="4679950" y="5340350"/>
          <p14:tracePt t="61365" x="4367213" y="5259388"/>
          <p14:tracePt t="61390" x="4205288" y="5232400"/>
          <p14:tracePt t="61415" x="4125913" y="5224463"/>
          <p14:tracePt t="61440" x="4010025" y="5197475"/>
          <p14:tracePt t="61466" x="3741738" y="5116513"/>
          <p14:tracePt t="61490" x="3527425" y="5027613"/>
          <p14:tracePt t="61515" x="3367088" y="4956175"/>
          <p14:tracePt t="61540" x="3179763" y="4848225"/>
          <p14:tracePt t="61565" x="3036888" y="4751388"/>
          <p14:tracePt t="61590" x="2919413" y="4652963"/>
          <p14:tracePt t="61615" x="2884488" y="4625975"/>
          <p14:tracePt t="61641" x="2867025" y="4625975"/>
          <p14:tracePt t="61666" x="2857500" y="4625975"/>
          <p14:tracePt t="61717" x="2847975" y="4625975"/>
          <p14:tracePt t="61741" x="2813050" y="4625975"/>
          <p14:tracePt t="61767" x="2776538" y="4608513"/>
          <p14:tracePt t="61792" x="2751138" y="4589463"/>
          <p14:tracePt t="61817" x="2714625" y="4562475"/>
          <p14:tracePt t="61842" x="2660650" y="4518025"/>
          <p14:tracePt t="61867" x="2652713" y="4510088"/>
          <p14:tracePt t="61917" x="2652713" y="4500563"/>
          <p14:tracePt t="62070" x="2660650" y="4500563"/>
          <p14:tracePt t="62116" x="2670175" y="4500563"/>
          <p14:tracePt t="62124" x="2679700" y="4500563"/>
          <p14:tracePt t="62143" x="2697163" y="4500563"/>
          <p14:tracePt t="62168" x="2714625" y="4500563"/>
          <p14:tracePt t="62193" x="2741613" y="4500563"/>
          <p14:tracePt t="62218" x="2803525" y="4537075"/>
          <p14:tracePt t="62243" x="2919413" y="4581525"/>
          <p14:tracePt t="62268" x="3054350" y="4616450"/>
          <p14:tracePt t="62293" x="3116263" y="4616450"/>
          <p14:tracePt t="62318" x="3160713" y="4616450"/>
          <p14:tracePt t="62343" x="3241675" y="4598988"/>
          <p14:tracePt t="62369" x="3340100" y="4581525"/>
          <p14:tracePt t="62394" x="3402013" y="4581525"/>
          <p14:tracePt t="62419" x="3411538" y="4581525"/>
          <p14:tracePt t="62482" x="3419475" y="4572000"/>
          <p14:tracePt t="62819" x="3402013" y="4572000"/>
          <p14:tracePt t="62827" x="3394075" y="4581525"/>
          <p14:tracePt t="62846" x="3357563" y="4589463"/>
          <p14:tracePt t="62871" x="3232150" y="4625975"/>
          <p14:tracePt t="62896" x="3081338" y="4660900"/>
          <p14:tracePt t="62921" x="2894013" y="4697413"/>
          <p14:tracePt t="62946" x="2732088" y="4724400"/>
          <p14:tracePt t="62971" x="2598738" y="4741863"/>
          <p14:tracePt t="62996" x="2446338" y="4759325"/>
          <p14:tracePt t="63021" x="2224088" y="4786313"/>
          <p14:tracePt t="63046" x="2036763" y="4813300"/>
          <p14:tracePt t="63071" x="1839913" y="4848225"/>
          <p14:tracePt t="63096" x="1589088" y="4894263"/>
          <p14:tracePt t="63122" x="1347788" y="4929188"/>
          <p14:tracePt t="63147" x="1054100" y="4973638"/>
          <p14:tracePt t="63172" x="901700" y="5000625"/>
          <p14:tracePt t="63197" x="758825" y="5027613"/>
          <p14:tracePt t="63222" x="633413" y="5045075"/>
          <p14:tracePt t="63248" x="517525" y="5054600"/>
          <p14:tracePt t="63272" x="482600" y="5054600"/>
          <p14:tracePt t="63297" x="465138" y="5054600"/>
          <p14:tracePt t="63322" x="438150" y="5062538"/>
          <p14:tracePt t="63348" x="411163" y="5062538"/>
          <p14:tracePt t="63373" x="384175" y="5072063"/>
          <p14:tracePt t="63506" x="393700" y="5072063"/>
          <p14:tracePt t="63514" x="411163" y="5072063"/>
          <p14:tracePt t="63523" x="419100" y="5072063"/>
          <p14:tracePt t="63548" x="509588" y="5081588"/>
          <p14:tracePt t="63573" x="633413" y="5089525"/>
          <p14:tracePt t="63598" x="785813" y="5089525"/>
          <p14:tracePt t="63624" x="1044575" y="5116513"/>
          <p14:tracePt t="63648" x="1143000" y="5133975"/>
          <p14:tracePt t="63674" x="1268413" y="5133975"/>
          <p14:tracePt t="63699" x="1419225" y="5133975"/>
          <p14:tracePt t="63724" x="1660525" y="5133975"/>
          <p14:tracePt t="63749" x="1697038" y="5133975"/>
          <p14:tracePt t="63774" x="1724025" y="5133975"/>
          <p14:tracePt t="63799" x="1768475" y="5133975"/>
          <p14:tracePt t="63824" x="1839913" y="5133975"/>
          <p14:tracePt t="63850" x="1857375" y="5133975"/>
          <p14:tracePt t="63874" x="1874838" y="5133975"/>
          <p14:tracePt t="63900" x="1919288" y="5133975"/>
          <p14:tracePt t="63925" x="1965325" y="5143500"/>
          <p14:tracePt t="63950" x="2009775" y="5160963"/>
          <p14:tracePt t="63975" x="2108200" y="5160963"/>
          <p14:tracePt t="64000" x="2187575" y="5160963"/>
          <p14:tracePt t="64025" x="2224088" y="5170488"/>
          <p14:tracePt t="64050" x="2241550" y="5170488"/>
          <p14:tracePt t="64075" x="2276475" y="5160963"/>
          <p14:tracePt t="64100" x="2339975" y="5160963"/>
          <p14:tracePt t="64125" x="2357438" y="5160963"/>
          <p14:tracePt t="64150" x="2411413" y="5160963"/>
          <p14:tracePt t="64176" x="2465388" y="5160963"/>
          <p14:tracePt t="64201" x="2509838" y="5170488"/>
          <p14:tracePt t="64226" x="2581275" y="5187950"/>
          <p14:tracePt t="64251" x="2633663" y="5187950"/>
          <p14:tracePt t="64276" x="2724150" y="5187950"/>
          <p14:tracePt t="64301" x="2776538" y="5197475"/>
          <p14:tracePt t="64326" x="2847975" y="5224463"/>
          <p14:tracePt t="64351" x="2894013" y="5241925"/>
          <p14:tracePt t="64376" x="2946400" y="5241925"/>
          <p14:tracePt t="64402" x="2965450" y="5241925"/>
          <p14:tracePt t="64655" x="2965450" y="5232400"/>
          <p14:tracePt t="83080" x="2973388" y="5232400"/>
          <p14:tracePt t="83088" x="2973388" y="5224463"/>
          <p14:tracePt t="83097" x="2982913" y="5224463"/>
          <p14:tracePt t="83123" x="3036888" y="5197475"/>
          <p14:tracePt t="83148" x="3089275" y="5160963"/>
          <p14:tracePt t="83173" x="3179763" y="5108575"/>
          <p14:tracePt t="83198" x="3322638" y="5037138"/>
          <p14:tracePt t="83223" x="3517900" y="4956175"/>
          <p14:tracePt t="83248" x="3759200" y="4894263"/>
          <p14:tracePt t="83273" x="4313238" y="4884738"/>
          <p14:tracePt t="83299" x="6134100" y="5153025"/>
          <p14:tracePt t="83324" x="8081963" y="5456238"/>
          <p14:tracePt t="84471" x="9126538" y="6848475"/>
          <p14:tracePt t="84479" x="8742363" y="6848475"/>
          <p14:tracePt t="84486" x="8402638" y="6848475"/>
          <p14:tracePt t="84503" x="7929563" y="6848475"/>
          <p14:tracePt t="84528" x="7188200" y="6848475"/>
          <p14:tracePt t="84553" x="6742113" y="6848475"/>
          <p14:tracePt t="84578" x="6500813" y="6848475"/>
          <p14:tracePt t="84603" x="6134100" y="6848475"/>
          <p14:tracePt t="84628" x="5946775" y="6848475"/>
          <p14:tracePt t="84653" x="5857875" y="6848475"/>
          <p14:tracePt t="84704" x="5919788" y="6786563"/>
          <p14:tracePt t="84729" x="6232525" y="6473825"/>
          <p14:tracePt t="84754" x="6813550" y="5956300"/>
          <p14:tracePt t="84779" x="7616825" y="5411788"/>
          <p14:tracePt t="84804" x="8456613" y="4919663"/>
          <p14:tracePt t="85596" x="9063038" y="6848475"/>
          <p14:tracePt t="85604" x="8599488" y="6848475"/>
          <p14:tracePt t="85612" x="7912100" y="6848475"/>
          <p14:tracePt t="85632" x="6367463" y="6848475"/>
          <p14:tracePt t="85657" x="3251200" y="6848475"/>
          <p14:tracePt t="86245" x="741363" y="1500188"/>
          <p14:tracePt t="86259" x="1295400" y="1500188"/>
          <p14:tracePt t="86284" x="3554413" y="1874838"/>
          <p14:tracePt t="86310" x="5268913" y="2205038"/>
          <p14:tracePt t="86335" x="6751638" y="2509838"/>
          <p14:tracePt t="86360" x="7608888" y="2768600"/>
          <p14:tracePt t="86385" x="7777163" y="2901950"/>
          <p14:tracePt t="86410" x="7947025" y="3205163"/>
          <p14:tracePt t="86435" x="8259763" y="3813175"/>
          <p14:tracePt t="86461" x="8609013" y="4572000"/>
          <p14:tracePt t="86485" x="8823325" y="5089525"/>
          <p14:tracePt t="87456" x="9037638" y="6848475"/>
          <p14:tracePt t="87463" x="8894763" y="6848475"/>
          <p14:tracePt t="87472" x="8804275" y="6848475"/>
          <p14:tracePt t="87489" x="8562975" y="6848475"/>
          <p14:tracePt t="87514" x="8348663" y="6848475"/>
          <p14:tracePt t="87539" x="8188325" y="6848475"/>
          <p14:tracePt t="87565" x="8116888" y="6848475"/>
          <p14:tracePt t="87589" x="8099425" y="6848475"/>
          <p14:tracePt t="87615" x="8045450" y="6848475"/>
          <p14:tracePt t="87640" x="7966075" y="6848475"/>
          <p14:tracePt t="87665" x="7796213" y="6848475"/>
          <p14:tracePt t="87690" x="7277100" y="6848475"/>
          <p14:tracePt t="87715" x="7018338" y="6840538"/>
          <p14:tracePt t="87740" x="7000875" y="6831013"/>
          <p14:tracePt t="87765" x="7000875" y="6823075"/>
          <p14:tracePt t="87769" x="7000875" y="6813550"/>
          <p14:tracePt t="87791" x="7018338" y="6732588"/>
          <p14:tracePt t="87816" x="7045325" y="6562725"/>
          <p14:tracePt t="87841" x="7045325" y="6491288"/>
          <p14:tracePt t="87866" x="7045325" y="6419850"/>
          <p14:tracePt t="87891" x="7045325" y="6384925"/>
          <p14:tracePt t="87916" x="7045325" y="6367463"/>
          <p14:tracePt t="87941" x="7045325" y="6348413"/>
          <p14:tracePt t="87966" x="7018338" y="6330950"/>
          <p14:tracePt t="87991" x="6983413" y="6269038"/>
          <p14:tracePt t="88016" x="6956425" y="6161088"/>
          <p14:tracePt t="88042" x="6867525" y="5983288"/>
          <p14:tracePt t="88066" x="6831013" y="5875338"/>
          <p14:tracePt t="88091" x="6823075" y="5813425"/>
          <p14:tracePt t="88116" x="6848475" y="5741988"/>
          <p14:tracePt t="88142" x="6875463" y="5680075"/>
          <p14:tracePt t="88167" x="6884988" y="5634038"/>
          <p14:tracePt t="88192" x="6840538" y="5616575"/>
          <p14:tracePt t="88217" x="6705600" y="5599113"/>
          <p14:tracePt t="88242" x="6518275" y="5554663"/>
          <p14:tracePt t="88267" x="6456363" y="5510213"/>
          <p14:tracePt t="88292" x="6438900" y="5500688"/>
          <p14:tracePt t="88318" x="6429375" y="5483225"/>
          <p14:tracePt t="88403" x="6419850" y="5483225"/>
          <p14:tracePt t="88411" x="6411913" y="5483225"/>
          <p14:tracePt t="88418" x="6402388" y="5483225"/>
          <p14:tracePt t="88443" x="6357938" y="5483225"/>
          <p14:tracePt t="88468" x="6296025" y="5483225"/>
          <p14:tracePt t="88493" x="6242050" y="5483225"/>
          <p14:tracePt t="88518" x="6224588" y="5483225"/>
          <p14:tracePt t="88568" x="6215063" y="5491163"/>
          <p14:tracePt t="88594" x="6205538" y="5491163"/>
          <p14:tracePt t="88618" x="6197600" y="5500688"/>
          <p14:tracePt t="88644" x="6197600" y="5518150"/>
          <p14:tracePt t="88669" x="6197600" y="5527675"/>
          <p14:tracePt t="88694" x="6197600" y="5537200"/>
          <p14:tracePt t="88719" x="6197600" y="5545138"/>
          <p14:tracePt t="88744" x="6197600" y="5554663"/>
          <p14:tracePt t="88794" x="6205538" y="5562600"/>
          <p14:tracePt t="88819" x="6215063" y="5589588"/>
          <p14:tracePt t="88845" x="6232525" y="5599113"/>
          <p14:tracePt t="88870" x="6242050" y="5616575"/>
          <p14:tracePt t="88920" x="6251575" y="5626100"/>
          <p14:tracePt t="88945" x="6276975" y="5634038"/>
          <p14:tracePt t="88970" x="6286500" y="5634038"/>
          <p14:tracePt t="88995" x="6296025" y="5634038"/>
          <p14:tracePt t="89045" x="6303963" y="5634038"/>
          <p14:tracePt t="89070" x="6313488" y="5634038"/>
          <p14:tracePt t="89096" x="6330950" y="5634038"/>
          <p14:tracePt t="89120" x="6340475" y="5608638"/>
          <p14:tracePt t="89145" x="6357938" y="5562600"/>
          <p14:tracePt t="89171" x="6357938" y="5545138"/>
          <p14:tracePt t="89196" x="6357938" y="5527675"/>
          <p14:tracePt t="89221" x="6357938" y="5510213"/>
          <p14:tracePt t="89246" x="6357938" y="5456238"/>
          <p14:tracePt t="89271" x="6357938" y="5429250"/>
          <p14:tracePt t="89296" x="6348413" y="5402263"/>
          <p14:tracePt t="89322" x="6340475" y="5384800"/>
          <p14:tracePt t="89346" x="6330950" y="5375275"/>
          <p14:tracePt t="89372" x="6323013" y="5375275"/>
          <p14:tracePt t="89457" x="6313488" y="5375275"/>
          <p14:tracePt t="89494" x="6303963" y="5375275"/>
          <p14:tracePt t="89535" x="6296025" y="5375275"/>
          <p14:tracePt t="89543" x="6296025" y="5384800"/>
          <p14:tracePt t="89559" x="6286500" y="5394325"/>
          <p14:tracePt t="89572" x="6269038" y="5402263"/>
          <p14:tracePt t="89597" x="6242050" y="5429250"/>
          <p14:tracePt t="89622" x="6215063" y="5438775"/>
          <p14:tracePt t="89647" x="6205538" y="5456238"/>
          <p14:tracePt t="89672" x="6188075" y="5465763"/>
          <p14:tracePt t="89698" x="6170613" y="5491163"/>
          <p14:tracePt t="89723" x="6153150" y="5518150"/>
          <p14:tracePt t="89748" x="6143625" y="5527675"/>
          <p14:tracePt t="89773" x="6134100" y="5562600"/>
          <p14:tracePt t="89776" x="6126163" y="5562600"/>
          <p14:tracePt t="89798" x="6126163" y="5572125"/>
          <p14:tracePt t="89823" x="6116638" y="5581650"/>
          <p14:tracePt t="89848" x="6116638" y="5599113"/>
          <p14:tracePt t="89873" x="6116638" y="5608638"/>
          <p14:tracePt t="89898" x="6108700" y="5616575"/>
          <p14:tracePt t="89924" x="6108700" y="56261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20574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13- To use the oil-immersion objective lens (100x), rotate the nosepiece a way from the slide and place a drops of oil on the slide, then rotate back the nosepiece to use the oil immersion objective lens , do not change the position of the stage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170" name="Picture 2" descr="How To Use Immersion Oil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834047"/>
            <a:ext cx="45720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iol 230 Lab Manual: Micr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834047"/>
            <a:ext cx="4343399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13"/>
    </mc:Choice>
    <mc:Fallback>
      <p:transition spd="slow" advTm="15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4" x="6099175" y="5626100"/>
          <p14:tracePt t="2732" x="6099175" y="5616575"/>
          <p14:tracePt t="2744" x="6072188" y="5589588"/>
          <p14:tracePt t="2769" x="6018213" y="5500688"/>
          <p14:tracePt t="2795" x="5965825" y="5357813"/>
          <p14:tracePt t="2819" x="5919788" y="5126038"/>
          <p14:tracePt t="2845" x="5840413" y="4803775"/>
          <p14:tracePt t="2870" x="5715000" y="4419600"/>
          <p14:tracePt t="2895" x="5572125" y="3938588"/>
          <p14:tracePt t="2920" x="5446713" y="3536950"/>
          <p14:tracePt t="2945" x="5348288" y="3276600"/>
          <p14:tracePt t="2970" x="5259388" y="3062288"/>
          <p14:tracePt t="2995" x="5205413" y="2911475"/>
          <p14:tracePt t="3020" x="5133975" y="2759075"/>
          <p14:tracePt t="3045" x="4983163" y="2527300"/>
          <p14:tracePt t="3070" x="4840288" y="2312988"/>
          <p14:tracePt t="3095" x="4598988" y="2054225"/>
          <p14:tracePt t="3121" x="4313238" y="1768475"/>
          <p14:tracePt t="3146" x="3803650" y="1312863"/>
          <p14:tracePt t="3170" x="3367088" y="955675"/>
          <p14:tracePt t="3195" x="2946400" y="669925"/>
          <p14:tracePt t="3221" x="2724150" y="536575"/>
          <p14:tracePt t="3246" x="2517775" y="438150"/>
          <p14:tracePt t="3271" x="2241550" y="366713"/>
          <p14:tracePt t="3296" x="2081213" y="330200"/>
          <p14:tracePt t="3321" x="1938338" y="303213"/>
          <p14:tracePt t="3346" x="1731963" y="268288"/>
          <p14:tracePt t="3372" x="1509713" y="241300"/>
          <p14:tracePt t="3396" x="1285875" y="231775"/>
          <p14:tracePt t="3421" x="1169988" y="223838"/>
          <p14:tracePt t="3446" x="1133475" y="223838"/>
          <p14:tracePt t="3471" x="1089025" y="223838"/>
          <p14:tracePt t="3497" x="1036638" y="223838"/>
          <p14:tracePt t="3522" x="973138" y="231775"/>
          <p14:tracePt t="3547" x="919163" y="241300"/>
          <p14:tracePt t="3572" x="901700" y="250825"/>
          <p14:tracePt t="3597" x="884238" y="258763"/>
          <p14:tracePt t="3622" x="812800" y="285750"/>
          <p14:tracePt t="3648" x="785813" y="295275"/>
          <p14:tracePt t="3673" x="741363" y="312738"/>
          <p14:tracePt t="3698" x="652463" y="374650"/>
          <p14:tracePt t="3723" x="509588" y="473075"/>
          <p14:tracePt t="3748" x="419100" y="527050"/>
          <p14:tracePt t="3773" x="347663" y="581025"/>
          <p14:tracePt t="3798" x="295275" y="615950"/>
          <p14:tracePt t="3823" x="250825" y="660400"/>
          <p14:tracePt t="3848" x="196850" y="704850"/>
          <p14:tracePt t="3874" x="107950" y="785813"/>
          <p14:tracePt t="3899" x="61913" y="822325"/>
          <p14:tracePt t="3924" x="53975" y="830263"/>
          <p14:tracePt t="4523" x="53975" y="839788"/>
          <p14:tracePt t="5380" x="53975" y="847725"/>
          <p14:tracePt t="5412" x="53975" y="857250"/>
          <p14:tracePt t="6710" x="61913" y="857250"/>
          <p14:tracePt t="6718" x="80963" y="857250"/>
          <p14:tracePt t="6734" x="107950" y="874713"/>
          <p14:tracePt t="6759" x="295275" y="928688"/>
          <p14:tracePt t="6785" x="544513" y="955675"/>
          <p14:tracePt t="6810" x="1054100" y="955675"/>
          <p14:tracePt t="6835" x="2098675" y="1036638"/>
          <p14:tracePt t="6860" x="2652713" y="1143000"/>
          <p14:tracePt t="6885" x="2847975" y="1179513"/>
          <p14:tracePt t="6910" x="2965450" y="1187450"/>
          <p14:tracePt t="6935" x="3036888" y="1187450"/>
          <p14:tracePt t="6960" x="3089275" y="1187450"/>
          <p14:tracePt t="6985" x="3116263" y="1196975"/>
          <p14:tracePt t="7010" x="3133725" y="1196975"/>
          <p14:tracePt t="7035" x="3152775" y="1196975"/>
          <p14:tracePt t="7061" x="3179763" y="1196975"/>
          <p14:tracePt t="7086" x="3224213" y="1196975"/>
          <p14:tracePt t="7111" x="3276600" y="1204913"/>
          <p14:tracePt t="7136" x="3286125" y="1204913"/>
          <p14:tracePt t="8172" x="3295650" y="1204913"/>
          <p14:tracePt t="8188" x="3303588" y="1204913"/>
          <p14:tracePt t="8196" x="3340100" y="1196975"/>
          <p14:tracePt t="8215" x="3500438" y="1160463"/>
          <p14:tracePt t="8240" x="3902075" y="1108075"/>
          <p14:tracePt t="8265" x="4125913" y="1098550"/>
          <p14:tracePt t="8290" x="4152900" y="1098550"/>
          <p14:tracePt t="8340" x="4205288" y="1081088"/>
          <p14:tracePt t="8366" x="4402138" y="1054100"/>
          <p14:tracePt t="8391" x="4625975" y="1054100"/>
          <p14:tracePt t="8415" x="4687888" y="1054100"/>
          <p14:tracePt t="8441" x="4714875" y="1054100"/>
          <p14:tracePt t="8466" x="4768850" y="1054100"/>
          <p14:tracePt t="8491" x="4929188" y="1044575"/>
          <p14:tracePt t="8516" x="4983163" y="1044575"/>
          <p14:tracePt t="8541" x="5027613" y="1044575"/>
          <p14:tracePt t="8566" x="5072063" y="1062038"/>
          <p14:tracePt t="8591" x="5232400" y="1062038"/>
          <p14:tracePt t="8617" x="5562600" y="1081088"/>
          <p14:tracePt t="8642" x="5786438" y="1108075"/>
          <p14:tracePt t="8667" x="5902325" y="1125538"/>
          <p14:tracePt t="8692" x="5956300" y="1133475"/>
          <p14:tracePt t="8717" x="6027738" y="1133475"/>
          <p14:tracePt t="8742" x="6205538" y="1116013"/>
          <p14:tracePt t="8767" x="6340475" y="1116013"/>
          <p14:tracePt t="8792" x="6375400" y="1116013"/>
          <p14:tracePt t="8817" x="6384925" y="1116013"/>
          <p14:tracePt t="8867" x="6394450" y="1116013"/>
          <p14:tracePt t="8892" x="6402388" y="1116013"/>
          <p14:tracePt t="8917" x="6429375" y="1125538"/>
          <p14:tracePt t="8942" x="6446838" y="1133475"/>
          <p14:tracePt t="8967" x="6473825" y="1143000"/>
          <p14:tracePt t="8992" x="6510338" y="1160463"/>
          <p14:tracePt t="9018" x="6537325" y="1179513"/>
          <p14:tracePt t="9043" x="6562725" y="1196975"/>
          <p14:tracePt t="9068" x="6572250" y="1204913"/>
          <p14:tracePt t="9093" x="6581775" y="1214438"/>
          <p14:tracePt t="9118" x="6608763" y="1223963"/>
          <p14:tracePt t="9144" x="6670675" y="1250950"/>
          <p14:tracePt t="9169" x="6786563" y="1285875"/>
          <p14:tracePt t="9194" x="6831013" y="1295400"/>
          <p14:tracePt t="9219" x="6867525" y="1295400"/>
          <p14:tracePt t="9244" x="6946900" y="1295400"/>
          <p14:tracePt t="9269" x="7126288" y="1303338"/>
          <p14:tracePt t="9294" x="7205663" y="1322388"/>
          <p14:tracePt t="9319" x="7232650" y="1322388"/>
          <p14:tracePt t="9369" x="7251700" y="1322388"/>
          <p14:tracePt t="9394" x="7277100" y="1322388"/>
          <p14:tracePt t="9419" x="7304088" y="1312863"/>
          <p14:tracePt t="9444" x="7313613" y="1312863"/>
          <p14:tracePt t="9494" x="7331075" y="1303338"/>
          <p14:tracePt t="9520" x="7340600" y="1303338"/>
          <p14:tracePt t="10025" x="7340600" y="1295400"/>
          <p14:tracePt t="23864" x="7385050" y="1258888"/>
          <p14:tracePt t="23872" x="7394575" y="1258888"/>
          <p14:tracePt t="23879" x="7394575" y="1250950"/>
          <p14:tracePt t="23900" x="7429500" y="1231900"/>
          <p14:tracePt t="23925" x="7510463" y="1179513"/>
          <p14:tracePt t="23950" x="7661275" y="1089025"/>
          <p14:tracePt t="23975" x="7769225" y="1017588"/>
          <p14:tracePt t="24000" x="8027988" y="866775"/>
          <p14:tracePt t="24025" x="8609013" y="581025"/>
          <p14:tracePt t="24848" x="9134475" y="2303463"/>
          <p14:tracePt t="24856" x="8786813" y="2455863"/>
          <p14:tracePt t="24864" x="8510588" y="2562225"/>
          <p14:tracePt t="24878" x="8045450" y="2741613"/>
          <p14:tracePt t="24903" x="6769100" y="3071813"/>
          <p14:tracePt t="24928" x="6081713" y="3098800"/>
          <p14:tracePt t="24953" x="5446713" y="3054350"/>
          <p14:tracePt t="24979" x="4938713" y="2990850"/>
          <p14:tracePt t="25004" x="4491038" y="2928938"/>
          <p14:tracePt t="25029" x="3759200" y="2840038"/>
          <p14:tracePt t="25054" x="3330575" y="2759075"/>
          <p14:tracePt t="25079" x="3081338" y="2714625"/>
          <p14:tracePt t="25104" x="3009900" y="2687638"/>
          <p14:tracePt t="25129" x="2919413" y="2652713"/>
          <p14:tracePt t="25154" x="2840038" y="2608263"/>
          <p14:tracePt t="25179" x="2751138" y="2536825"/>
          <p14:tracePt t="25204" x="2679700" y="2446338"/>
          <p14:tracePt t="25230" x="2625725" y="2366963"/>
          <p14:tracePt t="25255" x="2500313" y="2232025"/>
          <p14:tracePt t="25280" x="2393950" y="2152650"/>
          <p14:tracePt t="25305" x="2322513" y="2098675"/>
          <p14:tracePt t="25330" x="2286000" y="2062163"/>
          <p14:tracePt t="25355" x="2089150" y="1928813"/>
          <p14:tracePt t="25380" x="1839913" y="1812925"/>
          <p14:tracePt t="25405" x="1554163" y="1697038"/>
          <p14:tracePt t="25430" x="1384300" y="1633538"/>
          <p14:tracePt t="25455" x="1322388" y="1598613"/>
          <p14:tracePt t="25480" x="1258888" y="1571625"/>
          <p14:tracePt t="25506" x="1125538" y="1527175"/>
          <p14:tracePt t="25531" x="1017588" y="1490663"/>
          <p14:tracePt t="25556" x="955675" y="1482725"/>
          <p14:tracePt t="25581" x="866775" y="1465263"/>
          <p14:tracePt t="25606" x="803275" y="1446213"/>
          <p14:tracePt t="25631" x="758825" y="1438275"/>
          <p14:tracePt t="25656" x="731838" y="1428750"/>
          <p14:tracePt t="25681" x="687388" y="1428750"/>
          <p14:tracePt t="25683" x="669925" y="1428750"/>
          <p14:tracePt t="25706" x="633413" y="1428750"/>
          <p14:tracePt t="25731" x="598488" y="1428750"/>
          <p14:tracePt t="25757" x="581025" y="1428750"/>
          <p14:tracePt t="25782" x="571500" y="1428750"/>
          <p14:tracePt t="25807" x="561975" y="1428750"/>
          <p14:tracePt t="25888" x="561975" y="1438275"/>
          <p14:tracePt t="25904" x="561975" y="1455738"/>
          <p14:tracePt t="25918" x="571500" y="1465263"/>
          <p14:tracePt t="25932" x="581025" y="1465263"/>
          <p14:tracePt t="25957" x="625475" y="1490663"/>
          <p14:tracePt t="25982" x="696913" y="1500188"/>
          <p14:tracePt t="26007" x="785813" y="1509713"/>
          <p14:tracePt t="26033" x="830263" y="1527175"/>
          <p14:tracePt t="26200" x="839788" y="1527175"/>
          <p14:tracePt t="26208" x="857250" y="1527175"/>
          <p14:tracePt t="26216" x="874713" y="1527175"/>
          <p14:tracePt t="26233" x="938213" y="1527175"/>
          <p14:tracePt t="26258" x="1062038" y="1536700"/>
          <p14:tracePt t="26284" x="1250950" y="1536700"/>
          <p14:tracePt t="26309" x="1446213" y="1562100"/>
          <p14:tracePt t="26334" x="1581150" y="1581150"/>
          <p14:tracePt t="26359" x="1598613" y="1589088"/>
          <p14:tracePt t="26505" x="1608138" y="1589088"/>
          <p14:tracePt t="26521" x="1616075" y="1589088"/>
          <p14:tracePt t="26529" x="1625600" y="1589088"/>
          <p14:tracePt t="26537" x="1643063" y="1589088"/>
          <p14:tracePt t="26560" x="1697038" y="1598613"/>
          <p14:tracePt t="26585" x="1758950" y="1616075"/>
          <p14:tracePt t="26610" x="1795463" y="1616075"/>
          <p14:tracePt t="26635" x="1830388" y="1616075"/>
          <p14:tracePt t="26660" x="1911350" y="1616075"/>
          <p14:tracePt t="26685" x="2089150" y="1608138"/>
          <p14:tracePt t="26710" x="2152650" y="1608138"/>
          <p14:tracePt t="26736" x="2170113" y="1608138"/>
          <p14:tracePt t="26786" x="2179638" y="1608138"/>
          <p14:tracePt t="26811" x="2205038" y="1608138"/>
          <p14:tracePt t="26836" x="2232025" y="1598613"/>
          <p14:tracePt t="26861" x="2276475" y="1598613"/>
          <p14:tracePt t="26886" x="2339975" y="1598613"/>
          <p14:tracePt t="26911" x="2419350" y="1589088"/>
          <p14:tracePt t="26936" x="2527300" y="1589088"/>
          <p14:tracePt t="26961" x="2589213" y="1589088"/>
          <p14:tracePt t="26986" x="2625725" y="1589088"/>
          <p14:tracePt t="27011" x="2670175" y="1589088"/>
          <p14:tracePt t="27036" x="2714625" y="1589088"/>
          <p14:tracePt t="27062" x="2776538" y="1598613"/>
          <p14:tracePt t="27087" x="2857500" y="1608138"/>
          <p14:tracePt t="27112" x="2919413" y="1616075"/>
          <p14:tracePt t="27137" x="2955925" y="1625600"/>
          <p14:tracePt t="27162" x="3000375" y="1633538"/>
          <p14:tracePt t="27187" x="3071813" y="1643063"/>
          <p14:tracePt t="27212" x="3187700" y="1652588"/>
          <p14:tracePt t="27237" x="3259138" y="1660525"/>
          <p14:tracePt t="27262" x="3286125" y="1670050"/>
          <p14:tracePt t="27287" x="3322638" y="1670050"/>
          <p14:tracePt t="27313" x="3402013" y="1670050"/>
          <p14:tracePt t="27338" x="3527425" y="1670050"/>
          <p14:tracePt t="27363" x="3598863" y="1679575"/>
          <p14:tracePt t="27388" x="3643313" y="1679575"/>
          <p14:tracePt t="27413" x="3697288" y="1679575"/>
          <p14:tracePt t="27438" x="3759200" y="1679575"/>
          <p14:tracePt t="27463" x="3803650" y="1679575"/>
          <p14:tracePt t="27488" x="3822700" y="1679575"/>
          <p14:tracePt t="27513" x="3857625" y="1679575"/>
          <p14:tracePt t="27538" x="3902075" y="1679575"/>
          <p14:tracePt t="27563" x="3938588" y="1687513"/>
          <p14:tracePt t="27589" x="3956050" y="1687513"/>
          <p14:tracePt t="27614" x="3983038" y="1687513"/>
          <p14:tracePt t="27639" x="4037013" y="1687513"/>
          <p14:tracePt t="27664" x="4108450" y="1687513"/>
          <p14:tracePt t="27689" x="4187825" y="1697038"/>
          <p14:tracePt t="27714" x="4268788" y="1697038"/>
          <p14:tracePt t="27739" x="4367213" y="1697038"/>
          <p14:tracePt t="27764" x="4527550" y="1697038"/>
          <p14:tracePt t="27789" x="4598988" y="1697038"/>
          <p14:tracePt t="27815" x="4608513" y="1704975"/>
          <p14:tracePt t="27865" x="4616450" y="1704975"/>
          <p14:tracePt t="28390" x="4616450" y="1714500"/>
          <p14:tracePt t="28396" x="4608513" y="1731963"/>
          <p14:tracePt t="28416" x="4581525" y="1768475"/>
          <p14:tracePt t="28441" x="4500563" y="1874838"/>
          <p14:tracePt t="28467" x="4375150" y="2054225"/>
          <p14:tracePt t="28492" x="4313238" y="2143125"/>
          <p14:tracePt t="28517" x="4214813" y="2330450"/>
          <p14:tracePt t="28542" x="4098925" y="2544763"/>
          <p14:tracePt t="28567" x="3946525" y="2786063"/>
          <p14:tracePt t="28592" x="3840163" y="2973388"/>
          <p14:tracePt t="28617" x="3759200" y="3108325"/>
          <p14:tracePt t="28643" x="3652838" y="3276600"/>
          <p14:tracePt t="28668" x="3536950" y="3473450"/>
          <p14:tracePt t="28693" x="3429000" y="3625850"/>
          <p14:tracePt t="28718" x="3268663" y="3840163"/>
          <p14:tracePt t="28743" x="3125788" y="4027488"/>
          <p14:tracePt t="28768" x="3062288" y="4133850"/>
          <p14:tracePt t="28793" x="3009900" y="4197350"/>
          <p14:tracePt t="28819" x="2919413" y="4313238"/>
          <p14:tracePt t="28844" x="2894013" y="4357688"/>
          <p14:tracePt t="28868" x="2867025" y="4375150"/>
          <p14:tracePt t="28894" x="2847975" y="4402138"/>
          <p14:tracePt t="28919" x="2822575" y="4438650"/>
          <p14:tracePt t="28944" x="2803525" y="4456113"/>
          <p14:tracePt t="28969" x="2795588" y="4465638"/>
          <p14:tracePt t="28994" x="2768600" y="4500563"/>
          <p14:tracePt t="29019" x="2741613" y="4527550"/>
          <p14:tracePt t="29044" x="2732088" y="4537075"/>
          <p14:tracePt t="29069" x="2724150" y="4545013"/>
          <p14:tracePt t="29140" x="2714625" y="4545013"/>
          <p14:tracePt t="29163" x="2705100" y="4545013"/>
          <p14:tracePt t="29186" x="2697163" y="4545013"/>
          <p14:tracePt t="29202" x="2687638" y="4545013"/>
          <p14:tracePt t="29219" x="2670175" y="4545013"/>
          <p14:tracePt t="29245" x="2589213" y="4537075"/>
          <p14:tracePt t="29270" x="2438400" y="4500563"/>
          <p14:tracePt t="29295" x="2312988" y="4465638"/>
          <p14:tracePt t="29320" x="2286000" y="4456113"/>
          <p14:tracePt t="29345" x="2268538" y="4446588"/>
          <p14:tracePt t="29371" x="2224088" y="4419600"/>
          <p14:tracePt t="29396" x="2179638" y="4394200"/>
          <p14:tracePt t="29420" x="2133600" y="4367213"/>
          <p14:tracePt t="29445" x="2116138" y="4357688"/>
          <p14:tracePt t="29470" x="2098675" y="4357688"/>
          <p14:tracePt t="29495" x="2089150" y="4348163"/>
          <p14:tracePt t="29521" x="2081213" y="4348163"/>
          <p14:tracePt t="29600" x="2089150" y="4348163"/>
          <p14:tracePt t="29616" x="2098675" y="4348163"/>
          <p14:tracePt t="29624" x="2116138" y="4348163"/>
          <p14:tracePt t="29647" x="2160588" y="4348163"/>
          <p14:tracePt t="29671" x="2187575" y="4348163"/>
          <p14:tracePt t="29696" x="2205038" y="4348163"/>
          <p14:tracePt t="29721" x="2303463" y="4340225"/>
          <p14:tracePt t="29747" x="2366963" y="4313238"/>
          <p14:tracePt t="29772" x="2393950" y="4313238"/>
          <p14:tracePt t="29797" x="2411413" y="4303713"/>
          <p14:tracePt t="29822" x="2428875" y="4303713"/>
          <p14:tracePt t="29847" x="2446338" y="4295775"/>
          <p14:tracePt t="29872" x="2455863" y="4295775"/>
          <p14:tracePt t="29898" x="2490788" y="4286250"/>
          <p14:tracePt t="29922" x="2581275" y="4268788"/>
          <p14:tracePt t="29948" x="2724150" y="4259263"/>
          <p14:tracePt t="29973" x="2822575" y="4259263"/>
          <p14:tracePt t="29998" x="2857500" y="4259263"/>
          <p14:tracePt t="30023" x="2867025" y="4259263"/>
          <p14:tracePt t="30073" x="2867025" y="4251325"/>
          <p14:tracePt t="30226" x="2857500" y="4251325"/>
          <p14:tracePt t="30235" x="2840038" y="4251325"/>
          <p14:tracePt t="30249" x="2813050" y="4251325"/>
          <p14:tracePt t="30274" x="2741613" y="4251325"/>
          <p14:tracePt t="30299" x="2660650" y="4251325"/>
          <p14:tracePt t="30324" x="2625725" y="4251325"/>
          <p14:tracePt t="30350" x="2571750" y="4251325"/>
          <p14:tracePt t="30374" x="2500313" y="4251325"/>
          <p14:tracePt t="30399" x="2455863" y="4251325"/>
          <p14:tracePt t="30424" x="2419350" y="4241800"/>
          <p14:tracePt t="30449" x="2347913" y="4241800"/>
          <p14:tracePt t="30474" x="2295525" y="4232275"/>
          <p14:tracePt t="30499" x="2224088" y="4224338"/>
          <p14:tracePt t="30524" x="2205038" y="4214813"/>
          <p14:tracePt t="30549" x="2152650" y="4214813"/>
          <p14:tracePt t="30575" x="2081213" y="4205288"/>
          <p14:tracePt t="30600" x="2036763" y="4197350"/>
          <p14:tracePt t="30625" x="2017713" y="4197350"/>
          <p14:tracePt t="30650" x="2009775" y="4197350"/>
          <p14:tracePt t="30676" x="1965325" y="4187825"/>
          <p14:tracePt t="30679" x="1955800" y="4187825"/>
          <p14:tracePt t="30700" x="1938338" y="4187825"/>
          <p14:tracePt t="33540" x="1946275" y="4187825"/>
          <p14:tracePt t="33548" x="1946275" y="4197350"/>
          <p14:tracePt t="33564" x="1955800" y="4197350"/>
          <p14:tracePt t="33586" x="1955800" y="4205288"/>
          <p14:tracePt t="33612" x="1965325" y="4214813"/>
          <p14:tracePt t="33637" x="1990725" y="4232275"/>
          <p14:tracePt t="33662" x="2027238" y="4259263"/>
          <p14:tracePt t="33687" x="2071688" y="4286250"/>
          <p14:tracePt t="33712" x="2108200" y="4303713"/>
          <p14:tracePt t="33737" x="2152650" y="4313238"/>
          <p14:tracePt t="33762" x="2224088" y="4330700"/>
          <p14:tracePt t="33787" x="2268538" y="4348163"/>
          <p14:tracePt t="33812" x="2312988" y="4357688"/>
          <p14:tracePt t="33837" x="2366963" y="4367213"/>
          <p14:tracePt t="33862" x="2428875" y="4367213"/>
          <p14:tracePt t="33888" x="2500313" y="4375150"/>
          <p14:tracePt t="33913" x="2571750" y="4375150"/>
          <p14:tracePt t="33938" x="2670175" y="4357688"/>
          <p14:tracePt t="33962" x="2732088" y="4348163"/>
          <p14:tracePt t="33988" x="2786063" y="4340225"/>
          <p14:tracePt t="34013" x="2813050" y="4330700"/>
          <p14:tracePt t="34038" x="2847975" y="4313238"/>
          <p14:tracePt t="34063" x="2884488" y="4303713"/>
          <p14:tracePt t="34088" x="2928938" y="4286250"/>
          <p14:tracePt t="34113" x="2973388" y="4276725"/>
          <p14:tracePt t="34139" x="3009900" y="4259263"/>
          <p14:tracePt t="34164" x="3054350" y="4232275"/>
          <p14:tracePt t="34189" x="3098800" y="4197350"/>
          <p14:tracePt t="34214" x="3116263" y="4179888"/>
          <p14:tracePt t="34239" x="3125788" y="4160838"/>
          <p14:tracePt t="34264" x="3133725" y="4152900"/>
          <p14:tracePt t="34289" x="3133725" y="4125913"/>
          <p14:tracePt t="34314" x="3143250" y="4116388"/>
          <p14:tracePt t="34339" x="3152775" y="4108450"/>
          <p14:tracePt t="34493" x="3143250" y="4108450"/>
          <p14:tracePt t="34516" x="3133725" y="4108450"/>
          <p14:tracePt t="34523" x="3125788" y="4108450"/>
          <p14:tracePt t="34540" x="3098800" y="4108450"/>
          <p14:tracePt t="34565" x="3027363" y="4125913"/>
          <p14:tracePt t="34590" x="2946400" y="4133850"/>
          <p14:tracePt t="34615" x="2884488" y="4133850"/>
          <p14:tracePt t="34640" x="2830513" y="4133850"/>
          <p14:tracePt t="34666" x="2751138" y="4133850"/>
          <p14:tracePt t="34691" x="2687638" y="4143375"/>
          <p14:tracePt t="34715" x="2608263" y="4152900"/>
          <p14:tracePt t="34741" x="2544763" y="4160838"/>
          <p14:tracePt t="34766" x="2473325" y="4160838"/>
          <p14:tracePt t="34791" x="2393950" y="4160838"/>
          <p14:tracePt t="34816" x="2330450" y="4160838"/>
          <p14:tracePt t="34841" x="2286000" y="4170363"/>
          <p14:tracePt t="34866" x="2251075" y="4179888"/>
          <p14:tracePt t="34892" x="2224088" y="4179888"/>
          <p14:tracePt t="35135" x="2224088" y="4187825"/>
          <p14:tracePt t="35205" x="2224088" y="4197350"/>
          <p14:tracePt t="35213" x="2224088" y="4205288"/>
          <p14:tracePt t="35237" x="2224088" y="4214813"/>
          <p14:tracePt t="35245" x="2224088" y="4224338"/>
          <p14:tracePt t="35267" x="2224088" y="4268788"/>
          <p14:tracePt t="35293" x="2224088" y="4276725"/>
          <p14:tracePt t="35318" x="2224088" y="4286250"/>
          <p14:tracePt t="35343" x="2224088" y="4303713"/>
          <p14:tracePt t="35368" x="2214563" y="4313238"/>
          <p14:tracePt t="35393" x="2214563" y="4322763"/>
          <p14:tracePt t="35472" x="2214563" y="4330700"/>
          <p14:tracePt t="35495" x="2214563" y="4340225"/>
          <p14:tracePt t="35503" x="2205038" y="4340225"/>
          <p14:tracePt t="35525" x="2205038" y="4348163"/>
          <p14:tracePt t="35544" x="2197100" y="4367213"/>
          <p14:tracePt t="35569" x="2187575" y="4402138"/>
          <p14:tracePt t="35594" x="2179638" y="4438650"/>
          <p14:tracePt t="35619" x="2170113" y="4446588"/>
          <p14:tracePt t="35644" x="2170113" y="4456113"/>
          <p14:tracePt t="35694" x="2170113" y="4465638"/>
          <p14:tracePt t="35719" x="2160588" y="4483100"/>
          <p14:tracePt t="35744" x="2152650" y="4500563"/>
          <p14:tracePt t="35770" x="2152650" y="4527550"/>
          <p14:tracePt t="35795" x="2143125" y="4545013"/>
          <p14:tracePt t="35820" x="2133600" y="4562475"/>
          <p14:tracePt t="35845" x="2125663" y="4581525"/>
          <p14:tracePt t="35870" x="2108200" y="4643438"/>
          <p14:tracePt t="35895" x="2108200" y="4670425"/>
          <p14:tracePt t="35920" x="2089150" y="4732338"/>
          <p14:tracePt t="35945" x="2081213" y="4776788"/>
          <p14:tracePt t="35970" x="2062163" y="4813300"/>
          <p14:tracePt t="35995" x="2054225" y="4830763"/>
          <p14:tracePt t="36021" x="2054225" y="4848225"/>
          <p14:tracePt t="36046" x="2054225" y="4857750"/>
          <p14:tracePt t="36071" x="2044700" y="4857750"/>
          <p14:tracePt t="36096" x="2044700" y="4875213"/>
          <p14:tracePt t="36121" x="2036763" y="4894263"/>
          <p14:tracePt t="36146" x="2027238" y="4902200"/>
          <p14:tracePt t="36171" x="2027238" y="4919663"/>
          <p14:tracePt t="36196" x="2027238" y="4938713"/>
          <p14:tracePt t="36222" x="2017713" y="4956175"/>
          <p14:tracePt t="36247" x="2017713" y="4973638"/>
          <p14:tracePt t="36272" x="2017713" y="4991100"/>
          <p14:tracePt t="36297" x="2009775" y="5010150"/>
          <p14:tracePt t="36322" x="2009775" y="5037138"/>
          <p14:tracePt t="36347" x="2009775" y="5062538"/>
          <p14:tracePt t="36372" x="2009775" y="5081588"/>
          <p14:tracePt t="36397" x="2009775" y="5116513"/>
          <p14:tracePt t="36422" x="2009775" y="5143500"/>
          <p14:tracePt t="36447" x="2009775" y="5170488"/>
          <p14:tracePt t="36472" x="2009775" y="5187950"/>
          <p14:tracePt t="36498" x="2009775" y="5205413"/>
          <p14:tracePt t="36523" x="2009775" y="5224463"/>
          <p14:tracePt t="36548" x="2017713" y="5241925"/>
          <p14:tracePt t="36573" x="2054225" y="5276850"/>
          <p14:tracePt t="36598" x="2098675" y="5330825"/>
          <p14:tracePt t="36623" x="2160588" y="5402263"/>
          <p14:tracePt t="36648" x="2224088" y="5473700"/>
          <p14:tracePt t="36673" x="2286000" y="5537200"/>
          <p14:tracePt t="36677" x="2303463" y="5562600"/>
          <p14:tracePt t="36698" x="2347913" y="5581650"/>
          <p14:tracePt t="36723" x="2393950" y="5608638"/>
          <p14:tracePt t="36749" x="2411413" y="5626100"/>
          <p14:tracePt t="36774" x="2419350" y="5634038"/>
          <p14:tracePt t="36799" x="2428875" y="5634038"/>
          <p14:tracePt t="36824" x="2438400" y="5634038"/>
          <p14:tracePt t="36849" x="2446338" y="5634038"/>
          <p14:tracePt t="36874" x="2455863" y="5634038"/>
          <p14:tracePt t="36899" x="2465388" y="5643563"/>
          <p14:tracePt t="36925" x="2509838" y="5653088"/>
          <p14:tracePt t="36949" x="2517775" y="5661025"/>
          <p14:tracePt t="37026" x="2517775" y="5653088"/>
          <p14:tracePt t="37058" x="2517775" y="5643563"/>
          <p14:tracePt t="37090" x="2517775" y="5634038"/>
          <p14:tracePt t="37104" x="2517775" y="5626100"/>
          <p14:tracePt t="37120" x="2517775" y="5608638"/>
          <p14:tracePt t="37128" x="2517775" y="5599113"/>
          <p14:tracePt t="37150" x="2517775" y="5589588"/>
          <p14:tracePt t="37175" x="2517775" y="5581650"/>
          <p14:tracePt t="37200" x="2517775" y="5572125"/>
          <p14:tracePt t="37225" x="2517775" y="5554663"/>
          <p14:tracePt t="37250" x="2527300" y="5510213"/>
          <p14:tracePt t="37275" x="2536825" y="5456238"/>
          <p14:tracePt t="37301" x="2544763" y="5438775"/>
          <p14:tracePt t="37326" x="2544763" y="5411788"/>
          <p14:tracePt t="37351" x="2562225" y="5394325"/>
          <p14:tracePt t="37376" x="2581275" y="5348288"/>
          <p14:tracePt t="37400" x="2616200" y="5313363"/>
          <p14:tracePt t="37426" x="2643188" y="5268913"/>
          <p14:tracePt t="37451" x="2670175" y="5241925"/>
          <p14:tracePt t="37476" x="2724150" y="5180013"/>
          <p14:tracePt t="37501" x="2751138" y="5143500"/>
          <p14:tracePt t="37526" x="2759075" y="5108575"/>
          <p14:tracePt t="37551" x="2776538" y="5089525"/>
          <p14:tracePt t="37576" x="2786063" y="5072063"/>
          <p14:tracePt t="37602" x="2786063" y="5062538"/>
          <p14:tracePt t="37627" x="2795588" y="5045075"/>
          <p14:tracePt t="37652" x="2803525" y="5018088"/>
          <p14:tracePt t="37677" x="2813050" y="5018088"/>
          <p14:tracePt t="37714" x="2813050" y="5010150"/>
          <p14:tracePt t="37746" x="2813050" y="5000625"/>
          <p14:tracePt t="37754" x="2822575" y="5000625"/>
          <p14:tracePt t="37777" x="2822575" y="4991100"/>
          <p14:tracePt t="37803" x="2822575" y="4983163"/>
          <p14:tracePt t="37948" x="2813050" y="4983163"/>
          <p14:tracePt t="37956" x="2803525" y="4983163"/>
          <p14:tracePt t="37964" x="2795588" y="4983163"/>
          <p14:tracePt t="37978" x="2786063" y="4983163"/>
          <p14:tracePt t="38003" x="2598738" y="4956175"/>
          <p14:tracePt t="38028" x="2374900" y="4902200"/>
          <p14:tracePt t="38053" x="2179638" y="4840288"/>
          <p14:tracePt t="38078" x="2089150" y="4776788"/>
          <p14:tracePt t="38104" x="2054225" y="4751388"/>
          <p14:tracePt t="38238" x="2054225" y="4741863"/>
          <p14:tracePt t="38246" x="2044700" y="4741863"/>
          <p14:tracePt t="38277" x="2036763" y="4741863"/>
          <p14:tracePt t="38574" x="2044700" y="4741863"/>
          <p14:tracePt t="38590" x="2062163" y="4741863"/>
          <p14:tracePt t="38597" x="2071688" y="4741863"/>
          <p14:tracePt t="38605" x="2081213" y="4741863"/>
          <p14:tracePt t="38631" x="2108200" y="4759325"/>
          <p14:tracePt t="38656" x="2160588" y="4776788"/>
          <p14:tracePt t="38681" x="2251075" y="4803775"/>
          <p14:tracePt t="38684" x="2295525" y="4813300"/>
          <p14:tracePt t="38706" x="2446338" y="4830763"/>
          <p14:tracePt t="38731" x="2544763" y="4848225"/>
          <p14:tracePt t="38756" x="2589213" y="4875213"/>
          <p14:tracePt t="38781" x="2608263" y="4875213"/>
          <p14:tracePt t="38806" x="2616200" y="4875213"/>
          <p14:tracePt t="38831" x="2633663" y="4884738"/>
          <p14:tracePt t="38857" x="2652713" y="4884738"/>
          <p14:tracePt t="38882" x="2670175" y="4884738"/>
          <p14:tracePt t="38907" x="2697163" y="4884738"/>
          <p14:tracePt t="38932" x="2741613" y="4884738"/>
          <p14:tracePt t="38957" x="2751138" y="4884738"/>
          <p14:tracePt t="39091" x="2741613" y="4884738"/>
          <p14:tracePt t="39168" x="2732088" y="4884738"/>
          <p14:tracePt t="39182" x="2714625" y="4884738"/>
          <p14:tracePt t="39190" x="2697163" y="4894263"/>
          <p14:tracePt t="39208" x="2670175" y="4902200"/>
          <p14:tracePt t="39233" x="2616200" y="4902200"/>
          <p14:tracePt t="39258" x="2598738" y="4902200"/>
          <p14:tracePt t="39283" x="2571750" y="4902200"/>
          <p14:tracePt t="39308" x="2517775" y="4894263"/>
          <p14:tracePt t="39333" x="2473325" y="4894263"/>
          <p14:tracePt t="39358" x="2428875" y="4894263"/>
          <p14:tracePt t="39384" x="2384425" y="4894263"/>
          <p14:tracePt t="39408" x="2339975" y="4884738"/>
          <p14:tracePt t="39433" x="2259013" y="4884738"/>
          <p14:tracePt t="39458" x="2241550" y="4875213"/>
          <p14:tracePt t="39629" x="2259013" y="4875213"/>
          <p14:tracePt t="39637" x="2276475" y="4875213"/>
          <p14:tracePt t="39645" x="2295525" y="4875213"/>
          <p14:tracePt t="39660" x="2322513" y="4875213"/>
          <p14:tracePt t="39684" x="2347913" y="4875213"/>
          <p14:tracePt t="39710" x="2384425" y="4884738"/>
          <p14:tracePt t="39735" x="2428875" y="4884738"/>
          <p14:tracePt t="39760" x="2536825" y="4894263"/>
          <p14:tracePt t="39785" x="2554288" y="4902200"/>
          <p14:tracePt t="39810" x="2571750" y="4919663"/>
          <p14:tracePt t="39835" x="2598738" y="4929188"/>
          <p14:tracePt t="39860" x="2633663" y="4938713"/>
          <p14:tracePt t="39886" x="2660650" y="4946650"/>
          <p14:tracePt t="39911" x="2670175" y="4956175"/>
          <p14:tracePt t="39935" x="2679700" y="4965700"/>
          <p14:tracePt t="39961" x="2714625" y="4973638"/>
          <p14:tracePt t="39986" x="2724150" y="4973638"/>
          <p14:tracePt t="40011" x="2732088" y="4973638"/>
          <p14:tracePt t="40036" x="2751138" y="4973638"/>
          <p14:tracePt t="40061" x="2759075" y="4983163"/>
          <p14:tracePt t="40277" x="2751138" y="4983163"/>
          <p14:tracePt t="40286" x="2741613" y="4983163"/>
          <p14:tracePt t="40293" x="2714625" y="4983163"/>
          <p14:tracePt t="40312" x="2652713" y="4983163"/>
          <p14:tracePt t="40337" x="2527300" y="4956175"/>
          <p14:tracePt t="40362" x="2339975" y="4919663"/>
          <p14:tracePt t="40387" x="2179638" y="4894263"/>
          <p14:tracePt t="40413" x="2081213" y="4884738"/>
          <p14:tracePt t="40437" x="2071688" y="4875213"/>
          <p14:tracePt t="40559" x="2081213" y="4884738"/>
          <p14:tracePt t="40567" x="2098675" y="4894263"/>
          <p14:tracePt t="40588" x="2133600" y="4911725"/>
          <p14:tracePt t="40613" x="2179638" y="4946650"/>
          <p14:tracePt t="40638" x="2187575" y="4965700"/>
          <p14:tracePt t="40664" x="2205038" y="5000625"/>
          <p14:tracePt t="40688" x="2232025" y="5045075"/>
          <p14:tracePt t="40690" x="2232025" y="5054600"/>
          <p14:tracePt t="40713" x="2241550" y="5062538"/>
          <p14:tracePt t="40739" x="2259013" y="5089525"/>
          <p14:tracePt t="40764" x="2295525" y="5126038"/>
          <p14:tracePt t="40789" x="2339975" y="5160963"/>
          <p14:tracePt t="40814" x="2357438" y="5197475"/>
          <p14:tracePt t="40839" x="2357438" y="5205413"/>
          <p14:tracePt t="40864" x="2357438" y="5224463"/>
          <p14:tracePt t="40889" x="2357438" y="5241925"/>
          <p14:tracePt t="40914" x="2366963" y="5268913"/>
          <p14:tracePt t="40940" x="2374900" y="5295900"/>
          <p14:tracePt t="40965" x="2374900" y="5313363"/>
          <p14:tracePt t="40990" x="2374900" y="5340350"/>
          <p14:tracePt t="41015" x="2374900" y="5367338"/>
          <p14:tracePt t="41040" x="2374900" y="5402263"/>
          <p14:tracePt t="41065" x="2374900" y="5429250"/>
          <p14:tracePt t="41090" x="2374900" y="5446713"/>
          <p14:tracePt t="41115" x="2374900" y="5456238"/>
          <p14:tracePt t="41165" x="2374900" y="5465763"/>
          <p14:tracePt t="41232" x="2374900" y="5473700"/>
          <p14:tracePt t="41256" x="2374900" y="5483225"/>
          <p14:tracePt t="41278" x="2374900" y="5491163"/>
          <p14:tracePt t="41294" x="2374900" y="5500688"/>
          <p14:tracePt t="41310" x="2374900" y="5510213"/>
          <p14:tracePt t="41326" x="2374900" y="5518150"/>
          <p14:tracePt t="41756" x="2384425" y="5518150"/>
          <p14:tracePt t="41770" x="2384425" y="5510213"/>
          <p14:tracePt t="41778" x="2401888" y="5500688"/>
          <p14:tracePt t="41794" x="2411413" y="5491163"/>
          <p14:tracePt t="41818" x="2428875" y="5473700"/>
          <p14:tracePt t="41843" x="2438400" y="5465763"/>
          <p14:tracePt t="41868" x="2438400" y="5446713"/>
          <p14:tracePt t="41893" x="2455863" y="5438775"/>
          <p14:tracePt t="41918" x="2455863" y="5429250"/>
          <p14:tracePt t="41943" x="2465388" y="5429250"/>
          <p14:tracePt t="41993" x="2465388" y="5419725"/>
          <p14:tracePt t="42044" x="2465388" y="5411788"/>
          <p14:tracePt t="50778" x="2473325" y="5411788"/>
          <p14:tracePt t="50786" x="2473325" y="5402263"/>
          <p14:tracePt t="50817" x="2482850" y="5402263"/>
          <p14:tracePt t="50827" x="2490788" y="5394325"/>
          <p14:tracePt t="50852" x="2500313" y="5375275"/>
          <p14:tracePt t="50877" x="2581275" y="5259388"/>
          <p14:tracePt t="50902" x="2857500" y="4867275"/>
          <p14:tracePt t="50928" x="3027363" y="4652963"/>
          <p14:tracePt t="50953" x="3071813" y="4608513"/>
          <p14:tracePt t="50977" x="3098800" y="4562475"/>
          <p14:tracePt t="51003" x="3108325" y="4537075"/>
          <p14:tracePt t="51028" x="3160713" y="4456113"/>
          <p14:tracePt t="51053" x="3232150" y="4375150"/>
          <p14:tracePt t="51078" x="3340100" y="4286250"/>
          <p14:tracePt t="51103" x="3517900" y="4133850"/>
          <p14:tracePt t="51128" x="3822700" y="3911600"/>
          <p14:tracePt t="51153" x="3990975" y="3803650"/>
          <p14:tracePt t="51178" x="4054475" y="3751263"/>
          <p14:tracePt t="51204" x="4054475" y="3741738"/>
          <p14:tracePt t="51229" x="4062413" y="3714750"/>
          <p14:tracePt t="51254" x="4062413" y="3705225"/>
          <p14:tracePt t="51567" x="4062413" y="3697288"/>
          <p14:tracePt t="51583" x="4062413" y="3687763"/>
          <p14:tracePt t="51598" x="4062413" y="3679825"/>
          <p14:tracePt t="51620" x="4062413" y="3670300"/>
          <p14:tracePt t="51630" x="4062413" y="3660775"/>
          <p14:tracePt t="51655" x="4054475" y="3625850"/>
          <p14:tracePt t="51680" x="4044950" y="3581400"/>
          <p14:tracePt t="51706" x="4017963" y="3490913"/>
          <p14:tracePt t="51730" x="3946525" y="3241675"/>
          <p14:tracePt t="51756" x="3813175" y="2901950"/>
          <p14:tracePt t="51781" x="3714750" y="2652713"/>
          <p14:tracePt t="51806" x="3687763" y="2554288"/>
          <p14:tracePt t="51831" x="3660775" y="2428875"/>
          <p14:tracePt t="51856" x="3625850" y="2259013"/>
          <p14:tracePt t="51881" x="3625850" y="2133600"/>
          <p14:tracePt t="51906" x="3625850" y="2098675"/>
          <p14:tracePt t="51931" x="3625850" y="2062163"/>
          <p14:tracePt t="51956" x="3714750" y="1938338"/>
          <p14:tracePt t="51981" x="3884613" y="1751013"/>
          <p14:tracePt t="52006" x="4081463" y="1589088"/>
          <p14:tracePt t="52031" x="4125913" y="1562100"/>
          <p14:tracePt t="52057" x="4133850" y="1554163"/>
          <p14:tracePt t="52082" x="4160838" y="1554163"/>
          <p14:tracePt t="52107" x="4205288" y="1562100"/>
          <p14:tracePt t="52132" x="4259263" y="1581150"/>
          <p14:tracePt t="52157" x="4286250" y="1598613"/>
          <p14:tracePt t="52182" x="4322763" y="1616075"/>
          <p14:tracePt t="52207" x="4411663" y="1652588"/>
          <p14:tracePt t="52232" x="4456113" y="1660525"/>
          <p14:tracePt t="52257" x="4510088" y="1679575"/>
          <p14:tracePt t="52283" x="4589463" y="1704975"/>
          <p14:tracePt t="52308" x="4714875" y="1758950"/>
          <p14:tracePt t="52333" x="4768850" y="1785938"/>
          <p14:tracePt t="52358" x="4813300" y="1812925"/>
          <p14:tracePt t="52383" x="4875213" y="1839913"/>
          <p14:tracePt t="52408" x="4946650" y="1874838"/>
          <p14:tracePt t="52433" x="5010150" y="1884363"/>
          <p14:tracePt t="52458" x="5116513" y="1911350"/>
          <p14:tracePt t="52483" x="5259388" y="1928813"/>
          <p14:tracePt t="52508" x="5375275" y="1946275"/>
          <p14:tracePt t="52533" x="5518150" y="1965325"/>
          <p14:tracePt t="52558" x="5643563" y="1982788"/>
          <p14:tracePt t="52583" x="5688013" y="1990725"/>
          <p14:tracePt t="52608" x="5732463" y="2009775"/>
          <p14:tracePt t="52634" x="5759450" y="2009775"/>
          <p14:tracePt t="52659" x="5795963" y="2009775"/>
          <p14:tracePt t="52684" x="5867400" y="2017713"/>
          <p14:tracePt t="52709" x="5919788" y="2017713"/>
          <p14:tracePt t="52734" x="5956300" y="2027238"/>
          <p14:tracePt t="52759" x="6000750" y="2027238"/>
          <p14:tracePt t="52784" x="6037263" y="2036763"/>
          <p14:tracePt t="53153" x="6045200" y="2036763"/>
          <p14:tracePt t="53207" x="6054725" y="2036763"/>
          <p14:tracePt t="53231" x="6062663" y="2036763"/>
          <p14:tracePt t="53239" x="6072188" y="2036763"/>
          <p14:tracePt t="53247" x="6081713" y="2036763"/>
          <p14:tracePt t="53261" x="6089650" y="2036763"/>
          <p14:tracePt t="53286" x="6134100" y="2036763"/>
          <p14:tracePt t="53312" x="6205538" y="2036763"/>
          <p14:tracePt t="53337" x="6276975" y="2036763"/>
          <p14:tracePt t="53362" x="6330950" y="2036763"/>
          <p14:tracePt t="53387" x="6446838" y="2036763"/>
          <p14:tracePt t="53412" x="6562725" y="2044700"/>
          <p14:tracePt t="53437" x="6670675" y="2044700"/>
          <p14:tracePt t="53462" x="6705600" y="2044700"/>
          <p14:tracePt t="53487" x="6732588" y="2054225"/>
          <p14:tracePt t="53512" x="6769100" y="2054225"/>
          <p14:tracePt t="53537" x="6804025" y="2054225"/>
          <p14:tracePt t="53562" x="6848475" y="2054225"/>
          <p14:tracePt t="53587" x="6902450" y="2054225"/>
          <p14:tracePt t="53613" x="6991350" y="2054225"/>
          <p14:tracePt t="53638" x="7045325" y="2054225"/>
          <p14:tracePt t="53663" x="7054850" y="2054225"/>
          <p14:tracePt t="53780" x="7062788" y="2054225"/>
          <p14:tracePt t="53794" x="7072313" y="2054225"/>
          <p14:tracePt t="53802" x="7081838" y="2054225"/>
          <p14:tracePt t="53813" x="7089775" y="2054225"/>
          <p14:tracePt t="53839" x="7116763" y="2054225"/>
          <p14:tracePt t="53864" x="7143750" y="2054225"/>
          <p14:tracePt t="53889" x="7161213" y="2054225"/>
          <p14:tracePt t="53958" x="7153275" y="2054225"/>
          <p14:tracePt t="53966" x="7116763" y="2054225"/>
          <p14:tracePt t="53989" x="6732588" y="1965325"/>
          <p14:tracePt t="54014" x="5465763" y="1795463"/>
          <p14:tracePt t="54039" x="3527425" y="1517650"/>
          <p14:tracePt t="54064" x="1731963" y="1312863"/>
          <p14:tracePt t="54089" x="839788" y="1179513"/>
          <p14:tracePt t="54114" x="401638" y="1108075"/>
          <p14:tracePt t="54140" x="241300" y="1081088"/>
          <p14:tracePt t="54165" x="187325" y="1081088"/>
          <p14:tracePt t="54190" x="152400" y="1081088"/>
          <p14:tracePt t="56689" x="4840288" y="3830638"/>
          <p14:tracePt t="56697" x="4813300" y="3830638"/>
          <p14:tracePt t="56742" x="4491038" y="3813175"/>
          <p14:tracePt t="56773" x="4411663" y="3795713"/>
          <p14:tracePt t="56799" x="4394200" y="3786188"/>
          <p14:tracePt t="56824" x="4348163" y="3751263"/>
          <p14:tracePt t="56849" x="4276725" y="3697288"/>
          <p14:tracePt t="56874" x="4179888" y="3625850"/>
          <p14:tracePt t="56899" x="4089400" y="3536950"/>
          <p14:tracePt t="56924" x="4010025" y="3455988"/>
          <p14:tracePt t="56950" x="3956050" y="3357563"/>
          <p14:tracePt t="56975" x="3911600" y="3286125"/>
          <p14:tracePt t="57000" x="3867150" y="3187700"/>
          <p14:tracePt t="57025" x="3857625" y="3160713"/>
          <p14:tracePt t="57050" x="3848100" y="3125788"/>
          <p14:tracePt t="57075" x="3813175" y="3009900"/>
          <p14:tracePt t="57100" x="3759200" y="2884488"/>
          <p14:tracePt t="57125" x="3705225" y="2751138"/>
          <p14:tracePt t="57150" x="3687763" y="2679700"/>
          <p14:tracePt t="57176" x="3679825" y="2589213"/>
          <p14:tracePt t="57201" x="3660775" y="2517775"/>
          <p14:tracePt t="57226" x="3633788" y="2401888"/>
          <p14:tracePt t="57251" x="3625850" y="2366963"/>
          <p14:tracePt t="57276" x="3616325" y="2330450"/>
          <p14:tracePt t="57301" x="3616325" y="2303463"/>
          <p14:tracePt t="57326" x="3616325" y="2259013"/>
          <p14:tracePt t="57351" x="3616325" y="2224088"/>
          <p14:tracePt t="57376" x="3616325" y="2170113"/>
          <p14:tracePt t="57401" x="3633788" y="2125663"/>
          <p14:tracePt t="57426" x="3670300" y="2062163"/>
          <p14:tracePt t="57451" x="3705225" y="2017713"/>
          <p14:tracePt t="57477" x="3741738" y="1973263"/>
          <p14:tracePt t="57502" x="3759200" y="1946275"/>
          <p14:tracePt t="57527" x="3776663" y="1946275"/>
          <p14:tracePt t="57552" x="3803650" y="1928813"/>
          <p14:tracePt t="57577" x="3848100" y="1919288"/>
          <p14:tracePt t="57602" x="3965575" y="1874838"/>
          <p14:tracePt t="57627" x="4089400" y="1857375"/>
          <p14:tracePt t="57652" x="4214813" y="1857375"/>
          <p14:tracePt t="57677" x="4402138" y="1847850"/>
          <p14:tracePt t="57702" x="4625975" y="1822450"/>
          <p14:tracePt t="57728" x="4751388" y="1795463"/>
          <p14:tracePt t="57753" x="4884738" y="1795463"/>
          <p14:tracePt t="57778" x="5027613" y="1812925"/>
          <p14:tracePt t="57803" x="5180013" y="1812925"/>
          <p14:tracePt t="57828" x="5313363" y="1812925"/>
          <p14:tracePt t="57853" x="5367338" y="1812925"/>
          <p14:tracePt t="57878" x="5411788" y="1812925"/>
          <p14:tracePt t="57903" x="5429250" y="1812925"/>
          <p14:tracePt t="57928" x="5446713" y="1812925"/>
          <p14:tracePt t="57953" x="5473700" y="1812925"/>
          <p14:tracePt t="57978" x="5572125" y="1839913"/>
          <p14:tracePt t="58003" x="5634038" y="1866900"/>
          <p14:tracePt t="58029" x="5653088" y="1866900"/>
          <p14:tracePt t="58079" x="5661025" y="1866900"/>
          <p14:tracePt t="58204" x="5661025" y="1874838"/>
          <p14:tracePt t="58220" x="5670550" y="1884363"/>
          <p14:tracePt t="58236" x="5680075" y="1893888"/>
          <p14:tracePt t="58255" x="5697538" y="1911350"/>
          <p14:tracePt t="58280" x="5732463" y="1946275"/>
          <p14:tracePt t="58305" x="5786438" y="1982788"/>
          <p14:tracePt t="58330" x="5830888" y="2017713"/>
          <p14:tracePt t="58355" x="5894388" y="2036763"/>
          <p14:tracePt t="58380" x="5938838" y="2044700"/>
          <p14:tracePt t="58405" x="5973763" y="2044700"/>
          <p14:tracePt t="58430" x="6072188" y="2044700"/>
          <p14:tracePt t="58455" x="6116638" y="2044700"/>
          <p14:tracePt t="58480" x="6143625" y="2054225"/>
          <p14:tracePt t="58505" x="6161088" y="2054225"/>
          <p14:tracePt t="58530" x="6205538" y="2054225"/>
          <p14:tracePt t="58556" x="6232525" y="2054225"/>
          <p14:tracePt t="58581" x="6259513" y="2054225"/>
          <p14:tracePt t="58606" x="6313488" y="2054225"/>
          <p14:tracePt t="58631" x="6446838" y="2044700"/>
          <p14:tracePt t="58634" x="6491288" y="2036763"/>
          <p14:tracePt t="58656" x="6616700" y="2027238"/>
          <p14:tracePt t="58681" x="6804025" y="2009775"/>
          <p14:tracePt t="58706" x="6848475" y="2000250"/>
          <p14:tracePt t="58732" x="6858000" y="1990725"/>
          <p14:tracePt t="58757" x="6867525" y="1990725"/>
          <p14:tracePt t="58782" x="6884988" y="1982788"/>
          <p14:tracePt t="58807" x="6911975" y="1982788"/>
          <p14:tracePt t="58832" x="6929438" y="1973263"/>
          <p14:tracePt t="58857" x="6956425" y="1965325"/>
          <p14:tracePt t="58882" x="6973888" y="1965325"/>
          <p14:tracePt t="58907" x="7010400" y="1965325"/>
          <p14:tracePt t="58932" x="7027863" y="1965325"/>
          <p14:tracePt t="58982" x="7037388" y="1965325"/>
          <p14:tracePt t="59142" x="7037388" y="1955800"/>
          <p14:tracePt t="59728" x="7027863" y="1955800"/>
          <p14:tracePt t="59744" x="7018338" y="1955800"/>
          <p14:tracePt t="59774" x="7010400" y="1955800"/>
          <p14:tracePt t="59860" x="7000875" y="1955800"/>
          <p14:tracePt t="60002" x="7010400" y="1955800"/>
          <p14:tracePt t="60016" x="7018338" y="1955800"/>
          <p14:tracePt t="60024" x="7027863" y="1955800"/>
          <p14:tracePt t="60040" x="7037388" y="1955800"/>
          <p14:tracePt t="60062" x="7045325" y="1955800"/>
          <p14:tracePt t="60086" x="7054850" y="1965325"/>
          <p14:tracePt t="60149" x="7054850" y="1973263"/>
          <p14:tracePt t="60166" x="7045325" y="1973263"/>
          <p14:tracePt t="60186" x="7018338" y="1982788"/>
          <p14:tracePt t="60212" x="6902450" y="2017713"/>
          <p14:tracePt t="60237" x="6688138" y="2054225"/>
          <p14:tracePt t="60262" x="6402388" y="2062163"/>
          <p14:tracePt t="60287" x="6000750" y="2071688"/>
          <p14:tracePt t="60312" x="5402263" y="2071688"/>
          <p14:tracePt t="60338" x="4411663" y="2116138"/>
          <p14:tracePt t="60362" x="3714750" y="2160588"/>
          <p14:tracePt t="60387" x="3259138" y="2179638"/>
          <p14:tracePt t="60412" x="2867025" y="2214563"/>
          <p14:tracePt t="60438" x="2536825" y="2251075"/>
          <p14:tracePt t="60463" x="2322513" y="2276475"/>
          <p14:tracePt t="60488" x="2125663" y="2295525"/>
          <p14:tracePt t="60513" x="2009775" y="2295525"/>
          <p14:tracePt t="60538" x="1893888" y="2303463"/>
          <p14:tracePt t="60564" x="1670050" y="2322513"/>
          <p14:tracePt t="60588" x="1465263" y="2330450"/>
          <p14:tracePt t="60614" x="1303338" y="2339975"/>
          <p14:tracePt t="60639" x="1187450" y="2339975"/>
          <p14:tracePt t="60642" x="1169988" y="2339975"/>
          <p14:tracePt t="60664" x="1116013" y="2347913"/>
          <p14:tracePt t="60689" x="1009650" y="2357438"/>
          <p14:tracePt t="60714" x="866775" y="2366963"/>
          <p14:tracePt t="60739" x="785813" y="2374900"/>
          <p14:tracePt t="60764" x="758825" y="2374900"/>
          <p14:tracePt t="60814" x="758825" y="2384425"/>
          <p14:tracePt t="60877" x="768350" y="2393950"/>
          <p14:tracePt t="60885" x="795338" y="2411413"/>
          <p14:tracePt t="60893" x="822325" y="2419350"/>
          <p14:tracePt t="60915" x="901700" y="2465388"/>
          <p14:tracePt t="60940" x="1116013" y="2500313"/>
          <p14:tracePt t="60965" x="1250950" y="2509838"/>
          <p14:tracePt t="60990" x="1330325" y="2509838"/>
          <p14:tracePt t="61015" x="1384300" y="2509838"/>
          <p14:tracePt t="61040" x="1419225" y="2509838"/>
          <p14:tracePt t="61065" x="1438275" y="2500313"/>
          <p14:tracePt t="61090" x="1455738" y="2490788"/>
          <p14:tracePt t="61116" x="1490663" y="2473325"/>
          <p14:tracePt t="61140" x="1562100" y="2455863"/>
          <p14:tracePt t="61142" x="1589088" y="2446338"/>
          <p14:tracePt t="61165" x="1697038" y="2411413"/>
          <p14:tracePt t="61191" x="1857375" y="2357438"/>
          <p14:tracePt t="61216" x="2009775" y="2312988"/>
          <p14:tracePt t="61241" x="2160588" y="2295525"/>
          <p14:tracePt t="61266" x="2268538" y="2286000"/>
          <p14:tracePt t="61291" x="2330450" y="2268538"/>
          <p14:tracePt t="61316" x="2384425" y="2259013"/>
          <p14:tracePt t="61342" x="2419350" y="2251075"/>
          <p14:tracePt t="61366" x="2438400" y="2251075"/>
          <p14:tracePt t="61391" x="2446338" y="2251075"/>
          <p14:tracePt t="61416" x="2455863" y="2251075"/>
          <p14:tracePt t="61455" x="2465388" y="2251075"/>
          <p14:tracePt t="61487" x="2473325" y="2251075"/>
          <p14:tracePt t="61493" x="2482850" y="2251075"/>
          <p14:tracePt t="61517" x="2509838" y="2251075"/>
          <p14:tracePt t="61542" x="2554288" y="2251075"/>
          <p14:tracePt t="61567" x="2625725" y="2259013"/>
          <p14:tracePt t="61592" x="2670175" y="2268538"/>
          <p14:tracePt t="61618" x="2714625" y="2276475"/>
          <p14:tracePt t="61643" x="2813050" y="2312988"/>
          <p14:tracePt t="61668" x="2938463" y="2357438"/>
          <p14:tracePt t="61693" x="3017838" y="2366963"/>
          <p14:tracePt t="61718" x="3071813" y="2366963"/>
          <p14:tracePt t="61743" x="3143250" y="2366963"/>
          <p14:tracePt t="61768" x="3214688" y="2366963"/>
          <p14:tracePt t="61793" x="3322638" y="2366963"/>
          <p14:tracePt t="61818" x="3455988" y="2366963"/>
          <p14:tracePt t="61843" x="3581400" y="2366963"/>
          <p14:tracePt t="61868" x="3660775" y="2366963"/>
          <p14:tracePt t="61893" x="3679825" y="2366963"/>
          <p14:tracePt t="62268" x="3679825" y="2357438"/>
          <p14:tracePt t="62628" x="3687763" y="2357438"/>
          <p14:tracePt t="62698" x="3697288" y="2357438"/>
          <p14:tracePt t="62706" x="3705225" y="2357438"/>
          <p14:tracePt t="62736" x="3714750" y="2357438"/>
          <p14:tracePt t="62747" x="3714750" y="2366963"/>
          <p14:tracePt t="62772" x="3741738" y="2366963"/>
          <p14:tracePt t="62797" x="3795713" y="2366963"/>
          <p14:tracePt t="62822" x="3840163" y="2366963"/>
          <p14:tracePt t="62847" x="3867150" y="2366963"/>
          <p14:tracePt t="62872" x="3902075" y="2366963"/>
          <p14:tracePt t="62897" x="4010025" y="2366963"/>
          <p14:tracePt t="62923" x="4143375" y="2366963"/>
          <p14:tracePt t="62947" x="4224338" y="2366963"/>
          <p14:tracePt t="62973" x="4286250" y="2366963"/>
          <p14:tracePt t="62998" x="4322763" y="2366963"/>
          <p14:tracePt t="63023" x="4348163" y="2366963"/>
          <p14:tracePt t="63047" x="4375150" y="2366963"/>
          <p14:tracePt t="63072" x="4394200" y="2366963"/>
          <p14:tracePt t="63098" x="4402138" y="2374900"/>
          <p14:tracePt t="63123" x="4411663" y="2374900"/>
          <p14:tracePt t="63148" x="4419600" y="2374900"/>
          <p14:tracePt t="63596" x="4429125" y="2374900"/>
          <p14:tracePt t="63604" x="4438650" y="2374900"/>
          <p14:tracePt t="63625" x="4491038" y="2393950"/>
          <p14:tracePt t="63650" x="4670425" y="2401888"/>
          <p14:tracePt t="63675" x="4857750" y="2401888"/>
          <p14:tracePt t="63700" x="4956175" y="2401888"/>
          <p14:tracePt t="63725" x="5000625" y="2401888"/>
          <p14:tracePt t="63750" x="5054600" y="2401888"/>
          <p14:tracePt t="63775" x="5126038" y="2401888"/>
          <p14:tracePt t="63801" x="5160963" y="2401888"/>
          <p14:tracePt t="63826" x="5187950" y="2401888"/>
          <p14:tracePt t="63851" x="5197475" y="2411413"/>
          <p14:tracePt t="63876" x="5214938" y="2419350"/>
          <p14:tracePt t="63901" x="5251450" y="2446338"/>
          <p14:tracePt t="63926" x="5268913" y="2455863"/>
          <p14:tracePt t="63951" x="5286375" y="2473325"/>
          <p14:tracePt t="63976" x="5303838" y="2482850"/>
          <p14:tracePt t="64001" x="5340350" y="2482850"/>
          <p14:tracePt t="64026" x="5367338" y="2482850"/>
          <p14:tracePt t="64052" x="5394325" y="2482850"/>
          <p14:tracePt t="64077" x="5438775" y="2482850"/>
          <p14:tracePt t="64158" x="5446713" y="2482850"/>
          <p14:tracePt t="64182" x="5456238" y="2482850"/>
          <p14:tracePt t="64190" x="5473700" y="2482850"/>
          <p14:tracePt t="64202" x="5491163" y="2482850"/>
          <p14:tracePt t="64227" x="5572125" y="2482850"/>
          <p14:tracePt t="64252" x="5670550" y="2482850"/>
          <p14:tracePt t="64278" x="5813425" y="2482850"/>
          <p14:tracePt t="64303" x="5991225" y="2509838"/>
          <p14:tracePt t="64328" x="6081713" y="2517775"/>
          <p14:tracePt t="64353" x="6224588" y="2517775"/>
          <p14:tracePt t="64377" x="6491288" y="2527300"/>
          <p14:tracePt t="64403" x="6831013" y="2527300"/>
          <p14:tracePt t="64428" x="7126288" y="2536825"/>
          <p14:tracePt t="64453" x="7296150" y="2536825"/>
          <p14:tracePt t="64478" x="7483475" y="2544763"/>
          <p14:tracePt t="64503" x="7589838" y="2544763"/>
          <p14:tracePt t="64528" x="7688263" y="2544763"/>
          <p14:tracePt t="64554" x="7705725" y="2544763"/>
          <p14:tracePt t="64603" x="7715250" y="2544763"/>
          <p14:tracePt t="65019" x="7724775" y="2544763"/>
          <p14:tracePt t="65027" x="7742238" y="2544763"/>
          <p14:tracePt t="65035" x="7759700" y="2554288"/>
          <p14:tracePt t="65056" x="7813675" y="2554288"/>
          <p14:tracePt t="65081" x="7848600" y="2554288"/>
          <p14:tracePt t="65106" x="7966075" y="2554288"/>
          <p14:tracePt t="65130" x="8126413" y="2554288"/>
          <p14:tracePt t="65155" x="8197850" y="2571750"/>
          <p14:tracePt t="65181" x="8205788" y="2571750"/>
          <p14:tracePt t="65206" x="8277225" y="2581275"/>
          <p14:tracePt t="65231" x="8367713" y="2598738"/>
          <p14:tracePt t="65256" x="8402638" y="2598738"/>
          <p14:tracePt t="65281" x="8412163" y="2598738"/>
          <p14:tracePt t="65306" x="8420100" y="2598738"/>
          <p14:tracePt t="65357" x="8429625" y="2598738"/>
          <p14:tracePt t="65381" x="8439150" y="2598738"/>
          <p14:tracePt t="65650" x="8420100" y="2598738"/>
          <p14:tracePt t="65658" x="8394700" y="2598738"/>
          <p14:tracePt t="65666" x="8348663" y="2598738"/>
          <p14:tracePt t="65682" x="8251825" y="2608263"/>
          <p14:tracePt t="65708" x="7991475" y="2633663"/>
          <p14:tracePt t="65733" x="7653338" y="2652713"/>
          <p14:tracePt t="65758" x="7419975" y="2670175"/>
          <p14:tracePt t="65783" x="7045325" y="2714625"/>
          <p14:tracePt t="65808" x="6411913" y="2768600"/>
          <p14:tracePt t="65833" x="5724525" y="2786063"/>
          <p14:tracePt t="65859" x="5232400" y="2786063"/>
          <p14:tracePt t="65883" x="4830763" y="2786063"/>
          <p14:tracePt t="65909" x="4160838" y="2786063"/>
          <p14:tracePt t="65934" x="3554413" y="2786063"/>
          <p14:tracePt t="65959" x="3036888" y="2786063"/>
          <p14:tracePt t="65984" x="2589213" y="2795588"/>
          <p14:tracePt t="66009" x="2224088" y="2813050"/>
          <p14:tracePt t="66034" x="1803400" y="2847975"/>
          <p14:tracePt t="66059" x="1517650" y="2867025"/>
          <p14:tracePt t="66084" x="1276350" y="2884488"/>
          <p14:tracePt t="66110" x="965200" y="2901950"/>
          <p14:tracePt t="66135" x="679450" y="2901950"/>
          <p14:tracePt t="66160" x="527050" y="2901950"/>
          <p14:tracePt t="66185" x="393700" y="2894013"/>
          <p14:tracePt t="66210" x="312738" y="2874963"/>
          <p14:tracePt t="66235" x="231775" y="2874963"/>
          <p14:tracePt t="66260" x="142875" y="2874963"/>
          <p14:tracePt t="66285" x="61913" y="2874963"/>
          <p14:tracePt t="66310" x="17463" y="2867025"/>
          <p14:tracePt t="66336" x="0" y="2857500"/>
          <p14:tracePt t="66770" x="9525" y="2857500"/>
          <p14:tracePt t="66778" x="17463" y="2857500"/>
          <p14:tracePt t="66787" x="36513" y="2857500"/>
          <p14:tracePt t="66812" x="204788" y="2857500"/>
          <p14:tracePt t="66837" x="500063" y="2830513"/>
          <p14:tracePt t="66863" x="1322388" y="2795588"/>
          <p14:tracePt t="66887" x="1982788" y="2776538"/>
          <p14:tracePt t="66912" x="2482850" y="2776538"/>
          <p14:tracePt t="66937" x="2822575" y="2776538"/>
          <p14:tracePt t="66963" x="3143250" y="2768600"/>
          <p14:tracePt t="66988" x="3286125" y="2759075"/>
          <p14:tracePt t="67013" x="3340100" y="2741613"/>
          <p14:tracePt t="67038" x="3367088" y="2732088"/>
          <p14:tracePt t="67063" x="3375025" y="2732088"/>
          <p14:tracePt t="67088" x="3384550" y="2732088"/>
          <p14:tracePt t="67176" x="3394075" y="2732088"/>
          <p14:tracePt t="67184" x="3402013" y="2724150"/>
          <p14:tracePt t="67192" x="3438525" y="2714625"/>
          <p14:tracePt t="67214" x="3697288" y="2633663"/>
          <p14:tracePt t="67239" x="4010025" y="2544763"/>
          <p14:tracePt t="67264" x="4197350" y="2500313"/>
          <p14:tracePt t="67289" x="4268788" y="2473325"/>
          <p14:tracePt t="67314" x="4340225" y="2473325"/>
          <p14:tracePt t="67339" x="4483100" y="2446338"/>
          <p14:tracePt t="67364" x="4554538" y="2438400"/>
          <p14:tracePt t="67389" x="4581525" y="2438400"/>
          <p14:tracePt t="67414" x="4589463" y="2438400"/>
          <p14:tracePt t="67465" x="4598988" y="2438400"/>
          <p14:tracePt t="67490" x="4643438" y="2438400"/>
          <p14:tracePt t="67515" x="4687888" y="2438400"/>
          <p14:tracePt t="67540" x="4741863" y="2438400"/>
          <p14:tracePt t="67565" x="5054600" y="2438400"/>
          <p14:tracePt t="67590" x="5367338" y="2438400"/>
          <p14:tracePt t="67615" x="5732463" y="2438400"/>
          <p14:tracePt t="67640" x="5929313" y="2438400"/>
          <p14:tracePt t="67665" x="6089650" y="2438400"/>
          <p14:tracePt t="67690" x="6357938" y="2438400"/>
          <p14:tracePt t="67715" x="6732588" y="2401888"/>
          <p14:tracePt t="67740" x="6902450" y="2401888"/>
          <p14:tracePt t="67765" x="6929438" y="2401888"/>
          <p14:tracePt t="67791" x="6938963" y="2401888"/>
          <p14:tracePt t="67816" x="6965950" y="2401888"/>
          <p14:tracePt t="67841" x="7037388" y="2401888"/>
          <p14:tracePt t="67866" x="7072313" y="2401888"/>
          <p14:tracePt t="67891" x="7081838" y="2401888"/>
          <p14:tracePt t="67916" x="7108825" y="2401888"/>
          <p14:tracePt t="67941" x="7180263" y="2401888"/>
          <p14:tracePt t="67966" x="7251700" y="2401888"/>
          <p14:tracePt t="67991" x="7296150" y="2401888"/>
          <p14:tracePt t="68017" x="7367588" y="2401888"/>
          <p14:tracePt t="68042" x="7589838" y="2401888"/>
          <p14:tracePt t="68067" x="7759700" y="2393950"/>
          <p14:tracePt t="68092" x="7848600" y="2393950"/>
          <p14:tracePt t="68117" x="7867650" y="2393950"/>
          <p14:tracePt t="68142" x="7885113" y="2393950"/>
          <p14:tracePt t="68145" x="7894638" y="2393950"/>
          <p14:tracePt t="68167" x="7939088" y="2393950"/>
          <p14:tracePt t="68192" x="7974013" y="2401888"/>
          <p14:tracePt t="68218" x="8018463" y="2401888"/>
          <p14:tracePt t="68243" x="8126413" y="2401888"/>
          <p14:tracePt t="68268" x="8277225" y="2401888"/>
          <p14:tracePt t="68293" x="8634413" y="2401888"/>
          <p14:tracePt t="68318" x="8813800" y="2411413"/>
          <p14:tracePt t="68343" x="8902700" y="2411413"/>
          <p14:tracePt t="68368" x="8912225" y="2411413"/>
          <p14:tracePt t="68393" x="8920163" y="2411413"/>
          <p14:tracePt t="68456" x="8929688" y="2411413"/>
          <p14:tracePt t="68574" x="8920163" y="2411413"/>
          <p14:tracePt t="68582" x="8912225" y="2411413"/>
          <p14:tracePt t="68594" x="8885238" y="2419350"/>
          <p14:tracePt t="68619" x="8670925" y="2473325"/>
          <p14:tracePt t="68644" x="8456613" y="2544763"/>
          <p14:tracePt t="68669" x="8277225" y="2616200"/>
          <p14:tracePt t="68694" x="8099425" y="2670175"/>
          <p14:tracePt t="68719" x="7956550" y="2705100"/>
          <p14:tracePt t="68745" x="7813675" y="2714625"/>
          <p14:tracePt t="68770" x="7518400" y="2714625"/>
          <p14:tracePt t="68795" x="7269163" y="2714625"/>
          <p14:tracePt t="68820" x="7045325" y="2697163"/>
          <p14:tracePt t="68845" x="6804025" y="2670175"/>
          <p14:tracePt t="68870" x="6510338" y="2643188"/>
          <p14:tracePt t="68895" x="6323013" y="2625725"/>
          <p14:tracePt t="68920" x="6108700" y="2598738"/>
          <p14:tracePt t="68945" x="5840413" y="2562225"/>
          <p14:tracePt t="68970" x="5483225" y="2536825"/>
          <p14:tracePt t="68995" x="5180013" y="2490788"/>
          <p14:tracePt t="69020" x="5027613" y="2473325"/>
          <p14:tracePt t="69046" x="4894263" y="2455863"/>
          <p14:tracePt t="69070" x="4643438" y="2455863"/>
          <p14:tracePt t="69096" x="4438650" y="2446338"/>
          <p14:tracePt t="69121" x="4241800" y="2419350"/>
          <p14:tracePt t="69146" x="4125913" y="2419350"/>
          <p14:tracePt t="69171" x="3990975" y="2411413"/>
          <p14:tracePt t="69196" x="3867150" y="2411413"/>
          <p14:tracePt t="69222" x="3741738" y="2411413"/>
          <p14:tracePt t="69246" x="3714750" y="2411413"/>
          <p14:tracePt t="69272" x="3705225" y="2411413"/>
          <p14:tracePt t="69895" x="3714750" y="2411413"/>
          <p14:tracePt t="70145" x="3714750" y="2419350"/>
          <p14:tracePt t="70191" x="3724275" y="2419350"/>
          <p14:tracePt t="70207" x="3732213" y="2428875"/>
          <p14:tracePt t="70215" x="3751263" y="2438400"/>
          <p14:tracePt t="70225" x="3776663" y="2438400"/>
          <p14:tracePt t="70250" x="3946525" y="2455863"/>
          <p14:tracePt t="70275" x="4205288" y="2465388"/>
          <p14:tracePt t="70300" x="4438650" y="2490788"/>
          <p14:tracePt t="70326" x="4483100" y="2500313"/>
          <p14:tracePt t="70351" x="4500563" y="2500313"/>
          <p14:tracePt t="70376" x="4545013" y="2500313"/>
          <p14:tracePt t="70401" x="4616450" y="2509838"/>
          <p14:tracePt t="70426" x="4652963" y="2517775"/>
          <p14:tracePt t="70636" x="4660900" y="2517775"/>
          <p14:tracePt t="70674" x="4679950" y="2517775"/>
          <p14:tracePt t="70683" x="4697413" y="2517775"/>
          <p14:tracePt t="70702" x="4803775" y="2517775"/>
          <p14:tracePt t="70727" x="5054600" y="2509838"/>
          <p14:tracePt t="70752" x="5419725" y="2500313"/>
          <p14:tracePt t="70777" x="5608638" y="2473325"/>
          <p14:tracePt t="70802" x="5759450" y="2455863"/>
          <p14:tracePt t="70827" x="5919788" y="2428875"/>
          <p14:tracePt t="70853" x="6045200" y="2411413"/>
          <p14:tracePt t="70878" x="6089650" y="2411413"/>
          <p14:tracePt t="70903" x="6126163" y="2401888"/>
          <p14:tracePt t="70928" x="6134100" y="2401888"/>
          <p14:tracePt t="71200" x="6143625" y="2401888"/>
          <p14:tracePt t="71207" x="6153150" y="2401888"/>
          <p14:tracePt t="71229" x="6180138" y="2419350"/>
          <p14:tracePt t="71254" x="6205538" y="2428875"/>
          <p14:tracePt t="71279" x="6242050" y="2438400"/>
          <p14:tracePt t="71304" x="6313488" y="2465388"/>
          <p14:tracePt t="71330" x="6394450" y="2490788"/>
          <p14:tracePt t="71355" x="6411913" y="2500313"/>
          <p14:tracePt t="71379" x="6419850" y="2500313"/>
          <p14:tracePt t="71404" x="6429375" y="2500313"/>
          <p14:tracePt t="71429" x="6465888" y="2500313"/>
          <p14:tracePt t="71455" x="6537325" y="2517775"/>
          <p14:tracePt t="71480" x="6599238" y="2517775"/>
          <p14:tracePt t="71505" x="6634163" y="2527300"/>
          <p14:tracePt t="71530" x="6705600" y="2527300"/>
          <p14:tracePt t="71555" x="6867525" y="2527300"/>
          <p14:tracePt t="71581" x="7072313" y="2527300"/>
          <p14:tracePt t="71605" x="7161213" y="2527300"/>
          <p14:tracePt t="71630" x="7205663" y="2527300"/>
          <p14:tracePt t="71655" x="7277100" y="2527300"/>
          <p14:tracePt t="71680" x="7429500" y="2527300"/>
          <p14:tracePt t="71705" x="7661275" y="2527300"/>
          <p14:tracePt t="71731" x="8027988" y="2527300"/>
          <p14:tracePt t="71756" x="8205788" y="2527300"/>
          <p14:tracePt t="71781" x="8367713" y="2527300"/>
          <p14:tracePt t="71806" x="8483600" y="2527300"/>
          <p14:tracePt t="71831" x="8545513" y="2527300"/>
          <p14:tracePt t="71910" x="8545513" y="2536825"/>
          <p14:tracePt t="71926" x="8545513" y="2544763"/>
          <p14:tracePt t="71934" x="8528050" y="2544763"/>
          <p14:tracePt t="71957" x="8375650" y="2598738"/>
          <p14:tracePt t="71982" x="7902575" y="2714625"/>
          <p14:tracePt t="72007" x="7099300" y="2874963"/>
          <p14:tracePt t="72032" x="6572250" y="2946400"/>
          <p14:tracePt t="72057" x="6126163" y="2965450"/>
          <p14:tracePt t="72082" x="5527675" y="2965450"/>
          <p14:tracePt t="72107" x="5160963" y="2946400"/>
          <p14:tracePt t="72133" x="4670425" y="2901950"/>
          <p14:tracePt t="72157" x="4276725" y="2857500"/>
          <p14:tracePt t="72183" x="3768725" y="2840038"/>
          <p14:tracePt t="72208" x="3509963" y="2840038"/>
          <p14:tracePt t="72233" x="3125788" y="2840038"/>
          <p14:tracePt t="72258" x="2751138" y="2840038"/>
          <p14:tracePt t="72283" x="2374900" y="2830513"/>
          <p14:tracePt t="72308" x="2125663" y="2830513"/>
          <p14:tracePt t="72333" x="1911350" y="2830513"/>
          <p14:tracePt t="72358" x="1751013" y="2822575"/>
          <p14:tracePt t="72383" x="1571625" y="2822575"/>
          <p14:tracePt t="72408" x="1312863" y="2822575"/>
          <p14:tracePt t="72433" x="982663" y="2822575"/>
          <p14:tracePt t="72458" x="812800" y="2822575"/>
          <p14:tracePt t="72483" x="660400" y="2830513"/>
          <p14:tracePt t="72508" x="633413" y="2830513"/>
          <p14:tracePt t="72533" x="615950" y="2830513"/>
          <p14:tracePt t="72559" x="561975" y="2830513"/>
          <p14:tracePt t="72584" x="438150" y="2830513"/>
          <p14:tracePt t="72609" x="303213" y="2822575"/>
          <p14:tracePt t="72634" x="142875" y="2795588"/>
          <p14:tracePt t="72659" x="53975" y="2786063"/>
          <p14:tracePt t="82315" x="61913" y="2786063"/>
          <p14:tracePt t="82321" x="80963" y="2813050"/>
          <p14:tracePt t="82329" x="80963" y="2822575"/>
          <p14:tracePt t="82346" x="187325" y="2928938"/>
          <p14:tracePt t="82371" x="339725" y="3062288"/>
          <p14:tracePt t="82396" x="544513" y="3286125"/>
          <p14:tracePt t="82421" x="812800" y="3633788"/>
          <p14:tracePt t="82446" x="1044575" y="3938588"/>
          <p14:tracePt t="82472" x="1179513" y="4125913"/>
          <p14:tracePt t="82497" x="1223963" y="4179888"/>
          <p14:tracePt t="82522" x="1258888" y="4224338"/>
          <p14:tracePt t="82547" x="1322388" y="4295775"/>
          <p14:tracePt t="82572" x="1357313" y="4340225"/>
          <p14:tracePt t="82597" x="1366838" y="4348163"/>
          <p14:tracePt t="82622" x="1384300" y="4384675"/>
          <p14:tracePt t="82647" x="1438275" y="4446588"/>
          <p14:tracePt t="82649" x="1455738" y="4456113"/>
          <p14:tracePt t="82672" x="1490663" y="4500563"/>
          <p14:tracePt t="82697" x="1571625" y="4608513"/>
          <p14:tracePt t="82723" x="1643063" y="4687888"/>
          <p14:tracePt t="82748" x="1741488" y="4822825"/>
          <p14:tracePt t="82773" x="1776413" y="4867275"/>
          <p14:tracePt t="82798" x="1785938" y="4867275"/>
          <p14:tracePt t="84322" x="1795463" y="4867275"/>
          <p14:tracePt t="84329" x="1803400" y="4867275"/>
          <p14:tracePt t="84337" x="1812925" y="4848225"/>
          <p14:tracePt t="84354" x="1884363" y="4786313"/>
          <p14:tracePt t="84379" x="2017713" y="4697413"/>
          <p14:tracePt t="84404" x="2116138" y="4633913"/>
          <p14:tracePt t="84429" x="2143125" y="4608513"/>
          <p14:tracePt t="84454" x="2179638" y="4589463"/>
          <p14:tracePt t="84479" x="2197100" y="4572000"/>
          <p14:tracePt t="84504" x="2224088" y="4554538"/>
          <p14:tracePt t="84530" x="2251075" y="4537075"/>
          <p14:tracePt t="84555" x="2286000" y="4510088"/>
          <p14:tracePt t="84580" x="2295525" y="4491038"/>
          <p14:tracePt t="84605" x="2303463" y="4491038"/>
          <p14:tracePt t="84630" x="2312988" y="4483100"/>
          <p14:tracePt t="84655" x="2312988" y="4473575"/>
          <p14:tracePt t="85838" x="2330450" y="4465638"/>
          <p14:tracePt t="85846" x="2339975" y="4446588"/>
          <p14:tracePt t="85860" x="2366963" y="4429125"/>
          <p14:tracePt t="85884" x="2517775" y="4340225"/>
          <p14:tracePt t="85909" x="2581275" y="4303713"/>
          <p14:tracePt t="85935" x="2589213" y="4295775"/>
          <p14:tracePt t="85960" x="2598738" y="4295775"/>
          <p14:tracePt t="85985" x="2625725" y="4286250"/>
          <p14:tracePt t="86010" x="2633663" y="4286250"/>
          <p14:tracePt t="86064" x="2633663" y="4276725"/>
          <p14:tracePt t="86089" x="2652713" y="4268788"/>
          <p14:tracePt t="86110" x="2679700" y="4251325"/>
          <p14:tracePt t="86136" x="2741613" y="4224338"/>
          <p14:tracePt t="86161" x="2795588" y="4205288"/>
          <p14:tracePt t="86186" x="2822575" y="4187825"/>
          <p14:tracePt t="86211" x="2847975" y="4170363"/>
          <p14:tracePt t="86236" x="2955925" y="4098925"/>
          <p14:tracePt t="86261" x="2990850" y="4062413"/>
          <p14:tracePt t="86286" x="3009900" y="4044950"/>
          <p14:tracePt t="86311" x="3017838" y="4037013"/>
          <p14:tracePt t="86337" x="3036888" y="4010025"/>
          <p14:tracePt t="86362" x="3054350" y="3990975"/>
          <p14:tracePt t="86386" x="3071813" y="3973513"/>
          <p14:tracePt t="86411" x="3081338" y="3965575"/>
          <p14:tracePt t="86437" x="3116263" y="3929063"/>
          <p14:tracePt t="86462" x="3152775" y="3902075"/>
          <p14:tracePt t="86487" x="3160713" y="3884613"/>
          <p14:tracePt t="86549" x="3170238" y="3884613"/>
          <p14:tracePt t="86831" x="3170238" y="3894138"/>
          <p14:tracePt t="86839" x="3170238" y="3902075"/>
          <p14:tracePt t="86847" x="3160713" y="3902075"/>
          <p14:tracePt t="86871" x="3160713" y="3911600"/>
          <p14:tracePt t="86888" x="3143250" y="3911600"/>
          <p14:tracePt t="86938" x="3133725" y="3919538"/>
          <p14:tracePt t="86964" x="3125788" y="3919538"/>
          <p14:tracePt t="87035" x="3125788" y="3929063"/>
          <p14:tracePt t="87049" x="3116263" y="3929063"/>
          <p14:tracePt t="87065" x="3108325" y="3929063"/>
          <p14:tracePt t="87081" x="3098800" y="3938588"/>
          <p14:tracePt t="87097" x="3089275" y="3946525"/>
          <p14:tracePt t="87114" x="3081338" y="3946525"/>
          <p14:tracePt t="87139" x="3062288" y="3956050"/>
          <p14:tracePt t="87164" x="3044825" y="3965575"/>
          <p14:tracePt t="87190" x="3027363" y="3965575"/>
          <p14:tracePt t="87214" x="3009900" y="3983038"/>
          <p14:tracePt t="87240" x="2990850" y="3990975"/>
          <p14:tracePt t="87265" x="2973388" y="3990975"/>
          <p14:tracePt t="87290" x="2955925" y="4010025"/>
          <p14:tracePt t="87315" x="2919413" y="4017963"/>
          <p14:tracePt t="87340" x="2874963" y="4037013"/>
          <p14:tracePt t="87365" x="2830513" y="4054475"/>
          <p14:tracePt t="87390" x="2759075" y="4071938"/>
          <p14:tracePt t="87415" x="2705100" y="4089400"/>
          <p14:tracePt t="87440" x="2643188" y="4108450"/>
          <p14:tracePt t="87466" x="2589213" y="4116388"/>
          <p14:tracePt t="87491" x="2527300" y="4133850"/>
          <p14:tracePt t="87516" x="2473325" y="4143375"/>
          <p14:tracePt t="87541" x="2374900" y="4160838"/>
          <p14:tracePt t="87566" x="2322513" y="4170363"/>
          <p14:tracePt t="87591" x="2251075" y="4187825"/>
          <p14:tracePt t="87616" x="2205038" y="4187825"/>
          <p14:tracePt t="87641" x="2152650" y="4205288"/>
          <p14:tracePt t="87644" x="2133600" y="4205288"/>
          <p14:tracePt t="87666" x="2081213" y="4214813"/>
          <p14:tracePt t="87692" x="2027238" y="4214813"/>
          <p14:tracePt t="87717" x="1982788" y="4224338"/>
          <p14:tracePt t="87742" x="1946275" y="4232275"/>
          <p14:tracePt t="87767" x="1928813" y="4232275"/>
          <p14:tracePt t="87792" x="1919288" y="4232275"/>
          <p14:tracePt t="87817" x="1911350" y="4232275"/>
          <p14:tracePt t="87870" x="1901825" y="4232275"/>
          <p14:tracePt t="87894" x="1893888" y="4232275"/>
          <p14:tracePt t="87901" x="1893888" y="4241800"/>
          <p14:tracePt t="87917" x="1884363" y="4241800"/>
          <p14:tracePt t="87942" x="1874838" y="4241800"/>
          <p14:tracePt t="87967" x="1839913" y="4259263"/>
          <p14:tracePt t="87992" x="1812925" y="4276725"/>
          <p14:tracePt t="88018" x="1803400" y="4286250"/>
          <p14:tracePt t="88043" x="1795463" y="4295775"/>
          <p14:tracePt t="88068" x="1795463" y="4313238"/>
          <p14:tracePt t="88118" x="1795463" y="4322763"/>
          <p14:tracePt t="88143" x="1803400" y="4330700"/>
          <p14:tracePt t="88168" x="1812925" y="4330700"/>
          <p14:tracePt t="88194" x="1857375" y="4375150"/>
          <p14:tracePt t="88219" x="1901825" y="4402138"/>
          <p14:tracePt t="88244" x="1955800" y="4429125"/>
          <p14:tracePt t="88269" x="1982788" y="4446588"/>
          <p14:tracePt t="88294" x="2009775" y="4456113"/>
          <p14:tracePt t="88319" x="2036763" y="4456113"/>
          <p14:tracePt t="88344" x="2108200" y="4456113"/>
          <p14:tracePt t="88369" x="2170113" y="4456113"/>
          <p14:tracePt t="88394" x="2224088" y="4473575"/>
          <p14:tracePt t="88419" x="2251075" y="4473575"/>
          <p14:tracePt t="88444" x="2276475" y="4473575"/>
          <p14:tracePt t="88470" x="2312988" y="4473575"/>
          <p14:tracePt t="88494" x="2482850" y="4446588"/>
          <p14:tracePt t="88520" x="2652713" y="4429125"/>
          <p14:tracePt t="88545" x="2874963" y="4384675"/>
          <p14:tracePt t="88570" x="3036888" y="4357688"/>
          <p14:tracePt t="88595" x="3116263" y="4330700"/>
          <p14:tracePt t="88620" x="3160713" y="4295775"/>
          <p14:tracePt t="88645" x="3187700" y="4268788"/>
          <p14:tracePt t="88670" x="3232150" y="4224338"/>
          <p14:tracePt t="88695" x="3259138" y="4187825"/>
          <p14:tracePt t="88721" x="3286125" y="4152900"/>
          <p14:tracePt t="88746" x="3313113" y="4125913"/>
          <p14:tracePt t="88771" x="3330575" y="4098925"/>
          <p14:tracePt t="88796" x="3330575" y="4089400"/>
          <p14:tracePt t="89206" x="3330575" y="4098925"/>
          <p14:tracePt t="89214" x="3322638" y="4108450"/>
          <p14:tracePt t="89222" x="3313113" y="4125913"/>
          <p14:tracePt t="89247" x="3286125" y="4133850"/>
          <p14:tracePt t="89273" x="3276600" y="4152900"/>
          <p14:tracePt t="89298" x="3259138" y="4170363"/>
          <p14:tracePt t="89323" x="3197225" y="4232275"/>
          <p14:tracePt t="89348" x="3116263" y="4313238"/>
          <p14:tracePt t="89373" x="3017838" y="4394200"/>
          <p14:tracePt t="89398" x="2911475" y="4483100"/>
          <p14:tracePt t="89423" x="2822575" y="4562475"/>
          <p14:tracePt t="89448" x="2660650" y="4697413"/>
          <p14:tracePt t="89473" x="2581275" y="4776788"/>
          <p14:tracePt t="89498" x="2562225" y="4786313"/>
          <p14:tracePt t="89612" x="2554288" y="4795838"/>
          <p14:tracePt t="89620" x="2544763" y="4795838"/>
          <p14:tracePt t="89628" x="2536825" y="4795838"/>
          <p14:tracePt t="89649" x="2517775" y="4803775"/>
          <p14:tracePt t="89674" x="2500313" y="4813300"/>
          <p14:tracePt t="89699" x="2490788" y="4813300"/>
          <p14:tracePt t="89784" x="2482850" y="4813300"/>
          <p14:tracePt t="89792" x="2473325" y="4813300"/>
          <p14:tracePt t="89800" x="2473325" y="4803775"/>
          <p14:tracePt t="89825" x="2438400" y="4786313"/>
          <p14:tracePt t="89850" x="2438400" y="4776788"/>
          <p14:tracePt t="89972" x="2428875" y="4768850"/>
          <p14:tracePt t="89980" x="2419350" y="4759325"/>
          <p14:tracePt t="90000" x="2419350" y="4751388"/>
          <p14:tracePt t="90025" x="2401888" y="4714875"/>
          <p14:tracePt t="90050" x="2393950" y="4679950"/>
          <p14:tracePt t="90075" x="2384425" y="4670425"/>
          <p14:tracePt t="90101" x="2384425" y="4660900"/>
          <p14:tracePt t="90126" x="2374900" y="4652963"/>
          <p14:tracePt t="90150" x="2374900" y="4643438"/>
          <p14:tracePt t="90269" x="2366963" y="4652963"/>
          <p14:tracePt t="90276" x="2366963" y="4660900"/>
          <p14:tracePt t="90284" x="2347913" y="4670425"/>
          <p14:tracePt t="90301" x="2330450" y="4687888"/>
          <p14:tracePt t="90327" x="2295525" y="4714875"/>
          <p14:tracePt t="90352" x="2251075" y="4768850"/>
          <p14:tracePt t="90376" x="2197100" y="4830763"/>
          <p14:tracePt t="90401" x="2116138" y="4946650"/>
          <p14:tracePt t="90427" x="2071688" y="5027613"/>
          <p14:tracePt t="90452" x="2027238" y="5089525"/>
          <p14:tracePt t="90477" x="2017713" y="5116513"/>
          <p14:tracePt t="90502" x="2009775" y="5126038"/>
          <p14:tracePt t="90527" x="2000250" y="5133975"/>
          <p14:tracePt t="90552" x="2000250" y="5143500"/>
          <p14:tracePt t="90660" x="2000250" y="5153025"/>
          <p14:tracePt t="90674" x="2000250" y="5160963"/>
          <p14:tracePt t="90682" x="2000250" y="5170488"/>
          <p14:tracePt t="90703" x="2000250" y="5197475"/>
          <p14:tracePt t="90728" x="2000250" y="5241925"/>
          <p14:tracePt t="90778" x="2000250" y="5251450"/>
          <p14:tracePt t="90804" x="2017713" y="5268913"/>
          <p14:tracePt t="90829" x="2108200" y="5313363"/>
          <p14:tracePt t="90854" x="2205038" y="5348288"/>
          <p14:tracePt t="90879" x="2214563" y="5357813"/>
          <p14:tracePt t="90929" x="2241550" y="5367338"/>
          <p14:tracePt t="90954" x="2276475" y="5394325"/>
          <p14:tracePt t="90979" x="2322513" y="5402263"/>
          <p14:tracePt t="91004" x="2357438" y="5438775"/>
          <p14:tracePt t="91029" x="2384425" y="5473700"/>
          <p14:tracePt t="91054" x="2411413" y="5518150"/>
          <p14:tracePt t="91079" x="2419350" y="5537200"/>
          <p14:tracePt t="91105" x="2419350" y="5545138"/>
          <p14:tracePt t="92199" x="2419350" y="5537200"/>
          <p14:tracePt t="92215" x="2419350" y="5518150"/>
          <p14:tracePt t="92223" x="2419350" y="5510213"/>
          <p14:tracePt t="92237" x="2419350" y="5500688"/>
          <p14:tracePt t="92259" x="2419350" y="5491163"/>
          <p14:tracePt t="92284" x="2419350" y="5473700"/>
          <p14:tracePt t="92309" x="2419350" y="5429250"/>
          <p14:tracePt t="92334" x="2419350" y="5394325"/>
          <p14:tracePt t="92360" x="2419350" y="5375275"/>
          <p14:tracePt t="97288" x="2428875" y="5357813"/>
          <p14:tracePt t="97296" x="2438400" y="5348288"/>
          <p14:tracePt t="97304" x="2446338" y="5313363"/>
          <p14:tracePt t="97328" x="2527300" y="5160963"/>
          <p14:tracePt t="97353" x="2633663" y="4965700"/>
          <p14:tracePt t="97378" x="2714625" y="4813300"/>
          <p14:tracePt t="97403" x="2751138" y="4732338"/>
          <p14:tracePt t="97428" x="2759075" y="4705350"/>
          <p14:tracePt t="97453" x="2768600" y="4687888"/>
          <p14:tracePt t="97479" x="2776538" y="4652963"/>
          <p14:tracePt t="97504" x="2795588" y="4589463"/>
          <p14:tracePt t="97529" x="2813050" y="4527550"/>
          <p14:tracePt t="97554" x="2830513" y="4483100"/>
          <p14:tracePt t="97579" x="2857500" y="4411663"/>
          <p14:tracePt t="97604" x="2874963" y="4348163"/>
          <p14:tracePt t="97629" x="2894013" y="4303713"/>
          <p14:tracePt t="97655" x="2901950" y="4259263"/>
          <p14:tracePt t="97680" x="2919413" y="4232275"/>
          <p14:tracePt t="97705" x="2928938" y="4197350"/>
          <p14:tracePt t="97730" x="2938463" y="4187825"/>
          <p14:tracePt t="97755" x="2938463" y="4170363"/>
          <p14:tracePt t="97780" x="2938463" y="4160838"/>
          <p14:tracePt t="97834" x="2946400" y="4160838"/>
          <p14:tracePt t="97866" x="2946400" y="4152900"/>
          <p14:tracePt t="97890" x="2946400" y="4143375"/>
          <p14:tracePt t="97905" x="2955925" y="4133850"/>
          <p14:tracePt t="97930" x="2955925" y="4116388"/>
          <p14:tracePt t="97956" x="2965450" y="4098925"/>
          <p14:tracePt t="97981" x="2982913" y="4081463"/>
          <p14:tracePt t="98006" x="2982913" y="4071938"/>
          <p14:tracePt t="98031" x="2982913" y="4062413"/>
          <p14:tracePt t="98056" x="2990850" y="4062413"/>
          <p14:tracePt t="98081" x="2990850" y="4054475"/>
          <p14:tracePt t="98140" x="2990850" y="4044950"/>
          <p14:tracePt t="98882" x="2982913" y="4054475"/>
          <p14:tracePt t="98890" x="2973388" y="4062413"/>
          <p14:tracePt t="98909" x="2965450" y="4071938"/>
          <p14:tracePt t="98934" x="2955925" y="4089400"/>
          <p14:tracePt t="98959" x="2946400" y="4098925"/>
          <p14:tracePt t="99061" x="2938463" y="4098925"/>
          <p14:tracePt t="99085" x="2928938" y="4108450"/>
          <p14:tracePt t="99108" x="2919413" y="4108450"/>
          <p14:tracePt t="99116" x="2911475" y="4108450"/>
          <p14:tracePt t="99135" x="2901950" y="4116388"/>
          <p14:tracePt t="99160" x="2867025" y="4133850"/>
          <p14:tracePt t="99163" x="2857500" y="4133850"/>
          <p14:tracePt t="99185" x="2822575" y="4143375"/>
          <p14:tracePt t="99210" x="2803525" y="4152900"/>
          <p14:tracePt t="99235" x="2786063" y="4152900"/>
          <p14:tracePt t="99261" x="2741613" y="4170363"/>
          <p14:tracePt t="99286" x="2687638" y="4179888"/>
          <p14:tracePt t="99311" x="2633663" y="4187825"/>
          <p14:tracePt t="99336" x="2589213" y="4197350"/>
          <p14:tracePt t="99361" x="2554288" y="4197350"/>
          <p14:tracePt t="99386" x="2517775" y="4197350"/>
          <p14:tracePt t="99411" x="2473325" y="4205288"/>
          <p14:tracePt t="99436" x="2411413" y="4214813"/>
          <p14:tracePt t="99461" x="2374900" y="4214813"/>
          <p14:tracePt t="99486" x="2339975" y="4224338"/>
          <p14:tracePt t="99511" x="2303463" y="4224338"/>
          <p14:tracePt t="99536" x="2276475" y="4224338"/>
          <p14:tracePt t="99562" x="2214563" y="4224338"/>
          <p14:tracePt t="99587" x="2152650" y="4224338"/>
          <p14:tracePt t="99612" x="2081213" y="4224338"/>
          <p14:tracePt t="99637" x="2009775" y="4224338"/>
          <p14:tracePt t="99662" x="1965325" y="4224338"/>
          <p14:tracePt t="99687" x="1946275" y="4224338"/>
          <p14:tracePt t="99712" x="1938338" y="4224338"/>
          <p14:tracePt t="99737" x="1928813" y="4224338"/>
          <p14:tracePt t="99763" x="1911350" y="4224338"/>
          <p14:tracePt t="99788" x="1901825" y="4224338"/>
          <p14:tracePt t="99813" x="1893888" y="4224338"/>
          <p14:tracePt t="99838" x="1884363" y="4224338"/>
          <p14:tracePt t="99863" x="1874838" y="4224338"/>
          <p14:tracePt t="99888" x="1866900" y="4224338"/>
          <p14:tracePt t="100726" x="1874838" y="4232275"/>
          <p14:tracePt t="100733" x="1884363" y="4241800"/>
          <p14:tracePt t="100741" x="1893888" y="4251325"/>
          <p14:tracePt t="100766" x="1928813" y="4286250"/>
          <p14:tracePt t="100791" x="1946275" y="4303713"/>
          <p14:tracePt t="100817" x="1955800" y="4303713"/>
          <p14:tracePt t="100842" x="1973263" y="4313238"/>
          <p14:tracePt t="100867" x="2017713" y="4330700"/>
          <p14:tracePt t="100892" x="2027238" y="4340225"/>
          <p14:tracePt t="100917" x="2062163" y="4348163"/>
          <p14:tracePt t="100942" x="2089150" y="4348163"/>
          <p14:tracePt t="100967" x="2133600" y="4348163"/>
          <p14:tracePt t="100992" x="2197100" y="4348163"/>
          <p14:tracePt t="101017" x="2251075" y="4348163"/>
          <p14:tracePt t="101042" x="2339975" y="4348163"/>
          <p14:tracePt t="101067" x="2465388" y="4348163"/>
          <p14:tracePt t="101092" x="2598738" y="4348163"/>
          <p14:tracePt t="101118" x="2724150" y="4348163"/>
          <p14:tracePt t="101142" x="2857500" y="4303713"/>
          <p14:tracePt t="101167" x="2919413" y="4268788"/>
          <p14:tracePt t="101192" x="3009900" y="4214813"/>
          <p14:tracePt t="101218" x="3071813" y="4143375"/>
          <p14:tracePt t="101243" x="3116263" y="4098925"/>
          <p14:tracePt t="101268" x="3143250" y="4062413"/>
          <p14:tracePt t="101293" x="3170238" y="4027488"/>
          <p14:tracePt t="101318" x="3205163" y="3983038"/>
          <p14:tracePt t="101343" x="3224213" y="3956050"/>
          <p14:tracePt t="101368" x="3232150" y="3938588"/>
          <p14:tracePt t="101393" x="3251200" y="3929063"/>
          <p14:tracePt t="101418" x="3251200" y="3919538"/>
          <p14:tracePt t="101443" x="3251200" y="3911600"/>
          <p14:tracePt t="101469" x="3259138" y="3911600"/>
          <p14:tracePt t="101519" x="3259138" y="3902075"/>
          <p14:tracePt t="101585" x="3251200" y="3902075"/>
          <p14:tracePt t="101602" x="3241675" y="3902075"/>
          <p14:tracePt t="101609" x="3241675" y="3911600"/>
          <p14:tracePt t="101619" x="3232150" y="3911600"/>
          <p14:tracePt t="101644" x="3224213" y="3919538"/>
          <p14:tracePt t="101669" x="3205163" y="3956050"/>
          <p14:tracePt t="101673" x="3197225" y="3956050"/>
          <p14:tracePt t="101695" x="3170238" y="3990975"/>
          <p14:tracePt t="101720" x="3133725" y="4027488"/>
          <p14:tracePt t="101745" x="3125788" y="4037013"/>
          <p14:tracePt t="101770" x="3116263" y="4037013"/>
          <p14:tracePt t="101795" x="3089275" y="4054475"/>
          <p14:tracePt t="101820" x="3036888" y="4089400"/>
          <p14:tracePt t="101845" x="2955925" y="4133850"/>
          <p14:tracePt t="101871" x="2894013" y="4160838"/>
          <p14:tracePt t="101895" x="2813050" y="4197350"/>
          <p14:tracePt t="101921" x="2687638" y="4232275"/>
          <p14:tracePt t="101946" x="2589213" y="4251325"/>
          <p14:tracePt t="101971" x="2490788" y="4276725"/>
          <p14:tracePt t="101996" x="2295525" y="4303713"/>
          <p14:tracePt t="102021" x="2089150" y="4313238"/>
          <p14:tracePt t="102046" x="1847850" y="4313238"/>
          <p14:tracePt t="102071" x="1768475" y="4313238"/>
          <p14:tracePt t="102096" x="1731963" y="4313238"/>
          <p14:tracePt t="102122" x="1714500" y="4313238"/>
          <p14:tracePt t="102147" x="1652588" y="4303713"/>
          <p14:tracePt t="102171" x="1581150" y="4286250"/>
          <p14:tracePt t="102196" x="1527175" y="4268788"/>
          <p14:tracePt t="102222" x="1509713" y="4259263"/>
          <p14:tracePt t="102247" x="1490663" y="4251325"/>
          <p14:tracePt t="102272" x="1473200" y="4251325"/>
          <p14:tracePt t="102297" x="1455738" y="4232275"/>
          <p14:tracePt t="102347" x="1446213" y="4232275"/>
          <p14:tracePt t="105486" x="1446213" y="4241800"/>
          <p14:tracePt t="105501" x="1446213" y="4251325"/>
          <p14:tracePt t="105510" x="1455738" y="4268788"/>
          <p14:tracePt t="105534" x="1473200" y="4322763"/>
          <p14:tracePt t="105560" x="1517650" y="4411663"/>
          <p14:tracePt t="105585" x="1536700" y="4446588"/>
          <p14:tracePt t="105610" x="1562100" y="4483100"/>
          <p14:tracePt t="105635" x="1589088" y="4518025"/>
          <p14:tracePt t="105660" x="1608138" y="4545013"/>
          <p14:tracePt t="105685" x="1633538" y="4572000"/>
          <p14:tracePt t="105710" x="1660525" y="4608513"/>
          <p14:tracePt t="105735" x="1687513" y="4616450"/>
          <p14:tracePt t="105760" x="1731963" y="4652963"/>
          <p14:tracePt t="105785" x="1785938" y="4697413"/>
          <p14:tracePt t="105811" x="1847850" y="4724400"/>
          <p14:tracePt t="105836" x="1884363" y="4732338"/>
          <p14:tracePt t="105861" x="1911350" y="4751388"/>
          <p14:tracePt t="105886" x="1928813" y="4751388"/>
          <p14:tracePt t="105911" x="1973263" y="4768850"/>
          <p14:tracePt t="105936" x="2036763" y="4776788"/>
          <p14:tracePt t="105961" x="2116138" y="4786313"/>
          <p14:tracePt t="105986" x="2179638" y="4786313"/>
          <p14:tracePt t="106011" x="2224088" y="4786313"/>
          <p14:tracePt t="106036" x="2276475" y="4786313"/>
          <p14:tracePt t="106061" x="2330450" y="4795838"/>
          <p14:tracePt t="106087" x="2366963" y="4795838"/>
          <p14:tracePt t="106112" x="2384425" y="4795838"/>
          <p14:tracePt t="106137" x="2419350" y="4759325"/>
          <p14:tracePt t="106162" x="2473325" y="4705350"/>
          <p14:tracePt t="106187" x="2527300" y="4652963"/>
          <p14:tracePt t="106212" x="2554288" y="4608513"/>
          <p14:tracePt t="106237" x="2571750" y="4562475"/>
          <p14:tracePt t="106262" x="2589213" y="4545013"/>
          <p14:tracePt t="106287" x="2589213" y="4518025"/>
          <p14:tracePt t="106312" x="2598738" y="4510088"/>
          <p14:tracePt t="106338" x="2598738" y="4500563"/>
          <p14:tracePt t="106363" x="2598738" y="4491038"/>
          <p14:tracePt t="106440" x="2598738" y="4483100"/>
          <p14:tracePt t="106455" x="2608263" y="4483100"/>
          <p14:tracePt t="106462" x="2608263" y="4473575"/>
          <p14:tracePt t="106494" x="2608263" y="4465638"/>
          <p14:tracePt t="106513" x="2608263" y="4456113"/>
          <p14:tracePt t="106604" x="2616200" y="4456113"/>
          <p14:tracePt t="106642" x="2616200" y="4465638"/>
          <p14:tracePt t="106666" x="2616200" y="4473575"/>
          <p14:tracePt t="106690" x="2616200" y="4483100"/>
          <p14:tracePt t="106704" x="2616200" y="4491038"/>
          <p14:tracePt t="106714" x="2625725" y="4500563"/>
          <p14:tracePt t="106739" x="2633663" y="4527550"/>
          <p14:tracePt t="106764" x="2633663" y="4554538"/>
          <p14:tracePt t="106789" x="2660650" y="4598988"/>
          <p14:tracePt t="106814" x="2670175" y="4633913"/>
          <p14:tracePt t="106839" x="2687638" y="4679950"/>
          <p14:tracePt t="106865" x="2705100" y="4705350"/>
          <p14:tracePt t="106890" x="2714625" y="4724400"/>
          <p14:tracePt t="106914" x="2714625" y="4732338"/>
          <p14:tracePt t="106940" x="2724150" y="4751388"/>
          <p14:tracePt t="106965" x="2732088" y="4795838"/>
          <p14:tracePt t="106990" x="2751138" y="4822825"/>
          <p14:tracePt t="107015" x="2751138" y="4830763"/>
          <p14:tracePt t="107040" x="2751138" y="4840288"/>
          <p14:tracePt t="107065" x="2768600" y="4867275"/>
          <p14:tracePt t="107090" x="2768600" y="4894263"/>
          <p14:tracePt t="107115" x="2776538" y="4911725"/>
          <p14:tracePt t="107141" x="2776538" y="4938713"/>
          <p14:tracePt t="107166" x="2786063" y="4991100"/>
          <p14:tracePt t="107191" x="2795588" y="5027613"/>
          <p14:tracePt t="107216" x="2795588" y="5054600"/>
          <p14:tracePt t="107241" x="2803525" y="5099050"/>
          <p14:tracePt t="107266" x="2822575" y="5205413"/>
          <p14:tracePt t="107291" x="2847975" y="5375275"/>
          <p14:tracePt t="107316" x="2867025" y="5429250"/>
          <p14:tracePt t="107341" x="2874963" y="5473700"/>
          <p14:tracePt t="107367" x="2884488" y="5500688"/>
          <p14:tracePt t="107391" x="2884488" y="5518150"/>
          <p14:tracePt t="107417" x="2884488" y="5527675"/>
          <p14:tracePt t="107540" x="2894013" y="5527675"/>
          <p14:tracePt t="107596" x="2901950" y="5518150"/>
          <p14:tracePt t="107604" x="2911475" y="5500688"/>
          <p14:tracePt t="107618" x="2928938" y="5419725"/>
          <p14:tracePt t="107643" x="2955925" y="5295900"/>
          <p14:tracePt t="107668" x="2965450" y="5170488"/>
          <p14:tracePt t="107693" x="2982913" y="5062538"/>
          <p14:tracePt t="107718" x="2990850" y="4946650"/>
          <p14:tracePt t="107743" x="2990850" y="4840288"/>
          <p14:tracePt t="107768" x="2990850" y="4776788"/>
          <p14:tracePt t="107793" x="2990850" y="4732338"/>
          <p14:tracePt t="107818" x="2990850" y="4687888"/>
          <p14:tracePt t="107843" x="2990850" y="4633913"/>
          <p14:tracePt t="107869" x="2990850" y="4581525"/>
          <p14:tracePt t="107893" x="2990850" y="4527550"/>
          <p14:tracePt t="107918" x="2973388" y="4465638"/>
          <p14:tracePt t="107943" x="2955925" y="4411663"/>
          <p14:tracePt t="107969" x="2946400" y="4367213"/>
          <p14:tracePt t="107994" x="2938463" y="4348163"/>
          <p14:tracePt t="108019" x="2928938" y="4330700"/>
          <p14:tracePt t="108044" x="2919413" y="4313238"/>
          <p14:tracePt t="108069" x="2911475" y="4303713"/>
          <p14:tracePt t="108094" x="2894013" y="4276725"/>
          <p14:tracePt t="108119" x="2874963" y="4251325"/>
          <p14:tracePt t="108144" x="2867025" y="4241800"/>
          <p14:tracePt t="108169" x="2857500" y="4232275"/>
          <p14:tracePt t="108195" x="2847975" y="4224338"/>
          <p14:tracePt t="108323" x="2840038" y="4232275"/>
          <p14:tracePt t="108331" x="2830513" y="4241800"/>
          <p14:tracePt t="108345" x="2795588" y="4295775"/>
          <p14:tracePt t="108370" x="2714625" y="4411663"/>
          <p14:tracePt t="108395" x="2652713" y="4510088"/>
          <p14:tracePt t="108420" x="2633663" y="4562475"/>
          <p14:tracePt t="108446" x="2633663" y="4589463"/>
          <p14:tracePt t="108471" x="2633663" y="4598988"/>
          <p14:tracePt t="108496" x="2633663" y="4625975"/>
          <p14:tracePt t="108521" x="2633663" y="4652963"/>
          <p14:tracePt t="108546" x="2633663" y="4670425"/>
          <p14:tracePt t="108571" x="2652713" y="4705350"/>
          <p14:tracePt t="108596" x="2670175" y="4776788"/>
          <p14:tracePt t="108621" x="2679700" y="4840288"/>
          <p14:tracePt t="108646" x="2687638" y="4902200"/>
          <p14:tracePt t="108671" x="2697163" y="4956175"/>
          <p14:tracePt t="108674" x="2705100" y="4973638"/>
          <p14:tracePt t="108697" x="2714625" y="5000625"/>
          <p14:tracePt t="108722" x="2732088" y="5037138"/>
          <p14:tracePt t="108747" x="2732088" y="5062538"/>
          <p14:tracePt t="108772" x="2741613" y="5081588"/>
          <p14:tracePt t="108797" x="2751138" y="5108575"/>
          <p14:tracePt t="108822" x="2776538" y="5180013"/>
          <p14:tracePt t="108847" x="2795588" y="5214938"/>
          <p14:tracePt t="108872" x="2803525" y="5232400"/>
          <p14:tracePt t="108897" x="2803525" y="5241925"/>
          <p14:tracePt t="108922" x="2813050" y="5251450"/>
          <p14:tracePt t="108947" x="2813050" y="5259388"/>
          <p14:tracePt t="109158" x="2822575" y="5259388"/>
          <p14:tracePt t="109175" x="2822575" y="5251450"/>
          <p14:tracePt t="109181" x="2822575" y="5224463"/>
          <p14:tracePt t="109198" x="2840038" y="5170488"/>
          <p14:tracePt t="109224" x="2840038" y="5133975"/>
          <p14:tracePt t="109248" x="2847975" y="5099050"/>
          <p14:tracePt t="109274" x="2847975" y="5062538"/>
          <p14:tracePt t="109299" x="2847975" y="5037138"/>
          <p14:tracePt t="109324" x="2847975" y="5000625"/>
          <p14:tracePt t="109349" x="2847975" y="4973638"/>
          <p14:tracePt t="109374" x="2847975" y="4938713"/>
          <p14:tracePt t="109399" x="2847975" y="4911725"/>
          <p14:tracePt t="109424" x="2840038" y="4867275"/>
          <p14:tracePt t="109449" x="2830513" y="4822825"/>
          <p14:tracePt t="109474" x="2822575" y="4759325"/>
          <p14:tracePt t="109499" x="2803525" y="4670425"/>
          <p14:tracePt t="109524" x="2776538" y="4562475"/>
          <p14:tracePt t="109550" x="2768600" y="4537075"/>
          <p14:tracePt t="109575" x="2759075" y="4527550"/>
          <p14:tracePt t="109600" x="2759075" y="4518025"/>
          <p14:tracePt t="109674" x="2759075" y="4510088"/>
          <p14:tracePt t="109861" x="2751138" y="4510088"/>
          <p14:tracePt t="109947" x="2751138" y="4518025"/>
          <p14:tracePt t="109955" x="2751138" y="4527550"/>
          <p14:tracePt t="109976" x="2751138" y="4537075"/>
          <p14:tracePt t="110001" x="2751138" y="4562475"/>
          <p14:tracePt t="110027" x="2751138" y="4616450"/>
          <p14:tracePt t="110051" x="2751138" y="4679950"/>
          <p14:tracePt t="110077" x="2751138" y="4741863"/>
          <p14:tracePt t="110102" x="2751138" y="4776788"/>
          <p14:tracePt t="110127" x="2751138" y="4803775"/>
          <p14:tracePt t="110152" x="2751138" y="4867275"/>
          <p14:tracePt t="110177" x="2751138" y="4911725"/>
          <p14:tracePt t="110202" x="2751138" y="4956175"/>
          <p14:tracePt t="110227" x="2751138" y="4973638"/>
          <p14:tracePt t="110252" x="2751138" y="5018088"/>
          <p14:tracePt t="110277" x="2751138" y="5089525"/>
          <p14:tracePt t="110303" x="2751138" y="5126038"/>
          <p14:tracePt t="110328" x="2751138" y="5133975"/>
          <p14:tracePt t="110378" x="2751138" y="5143500"/>
          <p14:tracePt t="112059" x="2751138" y="5160963"/>
          <p14:tracePt t="112074" x="2751138" y="5170488"/>
          <p14:tracePt t="112084" x="2751138" y="5180013"/>
          <p14:tracePt t="112110" x="2759075" y="5197475"/>
          <p14:tracePt t="112135" x="2768600" y="5205413"/>
          <p14:tracePt t="112159" x="2786063" y="5232400"/>
          <p14:tracePt t="112184" x="2786063" y="5241925"/>
          <p14:tracePt t="112210" x="2795588" y="5241925"/>
          <p14:tracePt t="112370" x="2795588" y="5251450"/>
          <p14:tracePt t="112416" x="2795588" y="5259388"/>
          <p14:tracePt t="112613" x="2803525" y="5259388"/>
          <p14:tracePt t="112629" x="2813050" y="5251450"/>
          <p14:tracePt t="112637" x="2813050" y="5232400"/>
          <p14:tracePt t="112662" x="2830513" y="5160963"/>
          <p14:tracePt t="112687" x="2840038" y="5108575"/>
          <p14:tracePt t="112712" x="2840038" y="5081588"/>
          <p14:tracePt t="112737" x="2840038" y="5072063"/>
          <p14:tracePt t="112762" x="2840038" y="5062538"/>
          <p14:tracePt t="112787" x="2840038" y="5045075"/>
          <p14:tracePt t="112812" x="2840038" y="5018088"/>
          <p14:tracePt t="112837" x="2840038" y="4983163"/>
          <p14:tracePt t="112862" x="2840038" y="4919663"/>
          <p14:tracePt t="112888" x="2840038" y="4857750"/>
          <p14:tracePt t="112912" x="2840038" y="4786313"/>
          <p14:tracePt t="112937" x="2840038" y="4714875"/>
          <p14:tracePt t="112962" x="2840038" y="4679950"/>
          <p14:tracePt t="112987" x="2840038" y="4660900"/>
          <p14:tracePt t="113012" x="2840038" y="4652963"/>
          <p14:tracePt t="113037" x="2840038" y="4643438"/>
          <p14:tracePt t="113063" x="2830513" y="4616450"/>
          <p14:tracePt t="113088" x="2813050" y="4572000"/>
          <p14:tracePt t="113113" x="2795588" y="4527550"/>
          <p14:tracePt t="113138" x="2786063" y="4491038"/>
          <p14:tracePt t="113164" x="2768600" y="4465638"/>
          <p14:tracePt t="113189" x="2768600" y="4456113"/>
          <p14:tracePt t="113214" x="2759075" y="4429125"/>
          <p14:tracePt t="113239" x="2751138" y="4429125"/>
          <p14:tracePt t="113264" x="2751138" y="4419600"/>
          <p14:tracePt t="113473" x="2751138" y="4429125"/>
          <p14:tracePt t="113479" x="2751138" y="4438650"/>
          <p14:tracePt t="113489" x="2751138" y="4456113"/>
          <p14:tracePt t="113515" x="2776538" y="4545013"/>
          <p14:tracePt t="113540" x="2786063" y="4625975"/>
          <p14:tracePt t="113565" x="2803525" y="4670425"/>
          <p14:tracePt t="113590" x="2813050" y="4714875"/>
          <p14:tracePt t="113615" x="2830513" y="4776788"/>
          <p14:tracePt t="113641" x="2847975" y="4822825"/>
          <p14:tracePt t="113690" x="2847975" y="4830763"/>
          <p14:tracePt t="113715" x="2847975" y="4840288"/>
          <p14:tracePt t="113740" x="2847975" y="4867275"/>
          <p14:tracePt t="113765" x="2847975" y="4884738"/>
          <p14:tracePt t="113790" x="2847975" y="4894263"/>
          <p14:tracePt t="113841" x="2847975" y="4902200"/>
          <p14:tracePt t="113866" x="2847975" y="4911725"/>
          <p14:tracePt t="113891" x="2847975" y="4919663"/>
          <p14:tracePt t="115816" x="2847975" y="4911725"/>
          <p14:tracePt t="115824" x="2847975" y="4894263"/>
          <p14:tracePt t="115832" x="2847975" y="4867275"/>
          <p14:tracePt t="115848" x="2857500" y="4795838"/>
          <p14:tracePt t="115874" x="2857500" y="4741863"/>
          <p14:tracePt t="115898" x="2857500" y="4697413"/>
          <p14:tracePt t="115924" x="2857500" y="4679950"/>
          <p14:tracePt t="115949" x="2857500" y="4670425"/>
          <p14:tracePt t="115974" x="2857500" y="4652963"/>
          <p14:tracePt t="115999" x="2857500" y="4633913"/>
          <p14:tracePt t="116024" x="2857500" y="4616450"/>
          <p14:tracePt t="116049" x="2857500" y="4598988"/>
          <p14:tracePt t="116099" x="2857500" y="4581525"/>
          <p14:tracePt t="116125" x="2847975" y="4562475"/>
          <p14:tracePt t="116149" x="2840038" y="4545013"/>
          <p14:tracePt t="116175" x="2840038" y="4537075"/>
          <p14:tracePt t="116200" x="2830513" y="4527550"/>
          <p14:tracePt t="116575" x="2830513" y="4537075"/>
          <p14:tracePt t="116614" x="2830513" y="4545013"/>
          <p14:tracePt t="116629" x="2830513" y="4554538"/>
          <p14:tracePt t="116645" x="2830513" y="4562475"/>
          <p14:tracePt t="116653" x="2830513" y="4572000"/>
          <p14:tracePt t="116677" x="2830513" y="4598988"/>
          <p14:tracePt t="116702" x="2830513" y="4616450"/>
          <p14:tracePt t="116727" x="2830513" y="4625975"/>
          <p14:tracePt t="116777" x="2830513" y="4633913"/>
          <p14:tracePt t="116802" x="2830513" y="4643438"/>
          <p14:tracePt t="116841" x="2830513" y="4652963"/>
          <p14:tracePt t="116887" x="2830513" y="4660900"/>
          <p14:tracePt t="116934" x="2830513" y="4670425"/>
          <p14:tracePt t="116957" x="2830513" y="4679950"/>
          <p14:tracePt t="117271" x="2830513" y="4687888"/>
          <p14:tracePt t="117287" x="2822575" y="4687888"/>
          <p14:tracePt t="117301" x="2822575" y="4697413"/>
          <p14:tracePt t="117333" x="2822575" y="4705350"/>
          <p14:tracePt t="117349" x="2822575" y="4714875"/>
          <p14:tracePt t="117358" x="2813050" y="4714875"/>
          <p14:tracePt t="117513" x="2803525" y="4714875"/>
          <p14:tracePt t="117529" x="2776538" y="4697413"/>
          <p14:tracePt t="117535" x="2741613" y="4670425"/>
          <p14:tracePt t="117555" x="2589213" y="4483100"/>
          <p14:tracePt t="117580" x="2446338" y="4313238"/>
          <p14:tracePt t="117605" x="2339975" y="4152900"/>
          <p14:tracePt t="117631" x="2197100" y="3857625"/>
          <p14:tracePt t="117656" x="2108200" y="3652838"/>
          <p14:tracePt t="117681" x="1982788" y="3473450"/>
          <p14:tracePt t="117706" x="1830388" y="3241675"/>
          <p14:tracePt t="117731" x="1741488" y="3116263"/>
          <p14:tracePt t="117756" x="1652588" y="3000375"/>
          <p14:tracePt t="117781" x="1616075" y="2928938"/>
          <p14:tracePt t="117806" x="1581150" y="2884488"/>
          <p14:tracePt t="117831" x="1517650" y="2813050"/>
          <p14:tracePt t="117856" x="1446213" y="2714625"/>
          <p14:tracePt t="117882" x="1401763" y="2652713"/>
          <p14:tracePt t="117907" x="1357313" y="2589213"/>
          <p14:tracePt t="117932" x="1330325" y="2536825"/>
          <p14:tracePt t="117957" x="1295400" y="2482850"/>
          <p14:tracePt t="117982" x="1268413" y="2446338"/>
          <p14:tracePt t="118007" x="1223963" y="2393950"/>
          <p14:tracePt t="118032" x="1204913" y="2366963"/>
          <p14:tracePt t="118057" x="1187450" y="2347913"/>
          <p14:tracePt t="118082" x="1169988" y="2330450"/>
          <p14:tracePt t="118107" x="1169988" y="2322513"/>
          <p14:tracePt t="118132" x="1160463" y="2312988"/>
          <p14:tracePt t="118158" x="1152525" y="2303463"/>
          <p14:tracePt t="118182" x="1152525" y="2295525"/>
          <p14:tracePt t="118256" x="1152525" y="2286000"/>
          <p14:tracePt t="118270" x="1152525" y="2276475"/>
          <p14:tracePt t="118309" x="1152525" y="2268538"/>
          <p14:tracePt t="118428" x="1160463" y="2268538"/>
          <p14:tracePt t="118449" x="1169988" y="2268538"/>
          <p14:tracePt t="118458" x="1179513" y="2268538"/>
          <p14:tracePt t="118465" x="1187450" y="2268538"/>
          <p14:tracePt t="118483" x="1231900" y="2268538"/>
          <p14:tracePt t="118509" x="1268413" y="2268538"/>
          <p14:tracePt t="118534" x="1312863" y="2276475"/>
          <p14:tracePt t="118559" x="1401763" y="2286000"/>
          <p14:tracePt t="118584" x="1465263" y="2295525"/>
          <p14:tracePt t="118609" x="1562100" y="2312988"/>
          <p14:tracePt t="118634" x="1652588" y="2312988"/>
          <p14:tracePt t="118659" x="1724025" y="2330450"/>
          <p14:tracePt t="118662" x="1731963" y="2339975"/>
          <p14:tracePt t="118684" x="1758950" y="2339975"/>
          <p14:tracePt t="118710" x="1758950" y="2347913"/>
          <p14:tracePt t="118864" x="1768475" y="2347913"/>
          <p14:tracePt t="118920" x="1785938" y="2347913"/>
          <p14:tracePt t="118934" x="1803400" y="2347913"/>
          <p14:tracePt t="118942" x="1822450" y="2347913"/>
          <p14:tracePt t="118960" x="1866900" y="2339975"/>
          <p14:tracePt t="118985" x="1938338" y="2339975"/>
          <p14:tracePt t="119011" x="2017713" y="2339975"/>
          <p14:tracePt t="119036" x="2089150" y="2347913"/>
          <p14:tracePt t="119061" x="2133600" y="2366963"/>
          <p14:tracePt t="119086" x="2187575" y="2374900"/>
          <p14:tracePt t="119111" x="2241550" y="2384425"/>
          <p14:tracePt t="119136" x="2295525" y="2393950"/>
          <p14:tracePt t="119161" x="2374900" y="2411413"/>
          <p14:tracePt t="119186" x="2428875" y="2419350"/>
          <p14:tracePt t="119211" x="2490788" y="2428875"/>
          <p14:tracePt t="119236" x="2536825" y="2446338"/>
          <p14:tracePt t="119262" x="2571750" y="2455863"/>
          <p14:tracePt t="119287" x="2589213" y="2465388"/>
          <p14:tracePt t="119312" x="2598738" y="2465388"/>
          <p14:tracePt t="119337" x="2616200" y="2465388"/>
          <p14:tracePt t="119362" x="2697163" y="2465388"/>
          <p14:tracePt t="119387" x="2919413" y="2465388"/>
          <p14:tracePt t="119412" x="3036888" y="2465388"/>
          <p14:tracePt t="119437" x="3143250" y="2455863"/>
          <p14:tracePt t="119462" x="3224213" y="2438400"/>
          <p14:tracePt t="119487" x="3268663" y="2438400"/>
          <p14:tracePt t="119512" x="3348038" y="2428875"/>
          <p14:tracePt t="119537" x="3375025" y="2428875"/>
          <p14:tracePt t="119563" x="3402013" y="2428875"/>
          <p14:tracePt t="119614" x="3411538" y="2428875"/>
          <p14:tracePt t="119638" x="3429000" y="2428875"/>
          <p14:tracePt t="119663" x="3455988" y="2428875"/>
          <p14:tracePt t="119688" x="3465513" y="2428875"/>
          <p14:tracePt t="119713" x="3473450" y="2428875"/>
          <p14:tracePt t="119738" x="3473450" y="2419350"/>
          <p14:tracePt t="120185" x="3482975" y="2419350"/>
          <p14:tracePt t="120193" x="3490913" y="2419350"/>
          <p14:tracePt t="120201" x="3500438" y="2419350"/>
          <p14:tracePt t="120215" x="3517900" y="2419350"/>
          <p14:tracePt t="120240" x="3562350" y="2419350"/>
          <p14:tracePt t="120265" x="3598863" y="2419350"/>
          <p14:tracePt t="120291" x="3625850" y="2419350"/>
          <p14:tracePt t="120316" x="3643313" y="2419350"/>
          <p14:tracePt t="120341" x="3652838" y="2419350"/>
          <p14:tracePt t="120443" x="3652838" y="2428875"/>
          <p14:tracePt t="120958" x="3660775" y="2428875"/>
          <p14:tracePt t="120983" x="3670300" y="2428875"/>
          <p14:tracePt t="120991" x="3679825" y="2428875"/>
          <p14:tracePt t="120998" x="3687763" y="2438400"/>
          <p14:tracePt t="121018" x="3697288" y="2438400"/>
          <p14:tracePt t="121044" x="3714750" y="2438400"/>
          <p14:tracePt t="121068" x="3741738" y="2438400"/>
          <p14:tracePt t="121093" x="3768725" y="2438400"/>
          <p14:tracePt t="121119" x="3795713" y="2438400"/>
          <p14:tracePt t="121144" x="3813175" y="2428875"/>
          <p14:tracePt t="121169" x="3848100" y="2419350"/>
          <p14:tracePt t="121194" x="3902075" y="2393950"/>
          <p14:tracePt t="121219" x="3956050" y="2374900"/>
          <p14:tracePt t="121244" x="4010025" y="2357438"/>
          <p14:tracePt t="121269" x="4054475" y="2339975"/>
          <p14:tracePt t="121294" x="4098925" y="2330450"/>
          <p14:tracePt t="121320" x="4125913" y="2312988"/>
          <p14:tracePt t="121345" x="4160838" y="2312988"/>
          <p14:tracePt t="121370" x="4187825" y="2312988"/>
          <p14:tracePt t="121395" x="4214813" y="2303463"/>
          <p14:tracePt t="121420" x="4259263" y="2303463"/>
          <p14:tracePt t="121445" x="4313238" y="2303463"/>
          <p14:tracePt t="121470" x="4357688" y="2303463"/>
          <p14:tracePt t="121495" x="4429125" y="2303463"/>
          <p14:tracePt t="121520" x="4491038" y="2303463"/>
          <p14:tracePt t="121545" x="4537075" y="2303463"/>
          <p14:tracePt t="121570" x="4608513" y="2312988"/>
          <p14:tracePt t="121595" x="4687888" y="2330450"/>
          <p14:tracePt t="121621" x="4714875" y="2330450"/>
          <p14:tracePt t="121646" x="4724400" y="2330450"/>
          <p14:tracePt t="121919" x="4741863" y="2330450"/>
          <p14:tracePt t="121927" x="4759325" y="2330450"/>
          <p14:tracePt t="121947" x="4822825" y="2330450"/>
          <p14:tracePt t="121972" x="5000625" y="2330450"/>
          <p14:tracePt t="121997" x="5180013" y="2330450"/>
          <p14:tracePt t="122022" x="5241925" y="2330450"/>
          <p14:tracePt t="122047" x="5259388" y="2330450"/>
          <p14:tracePt t="122072" x="5276850" y="2330450"/>
          <p14:tracePt t="122098" x="5295900" y="2330450"/>
          <p14:tracePt t="122123" x="5303838" y="2330450"/>
          <p14:tracePt t="122255" x="5313363" y="2330450"/>
          <p14:tracePt t="122279" x="5322888" y="2330450"/>
          <p14:tracePt t="122312" x="5330825" y="2330450"/>
          <p14:tracePt t="123944" x="5330825" y="2339975"/>
          <p14:tracePt t="123960" x="5330825" y="2357438"/>
          <p14:tracePt t="123968" x="5330825" y="2374900"/>
          <p14:tracePt t="123979" x="5330825" y="2393950"/>
          <p14:tracePt t="124005" x="5330825" y="2527300"/>
          <p14:tracePt t="124030" x="5340350" y="2803525"/>
          <p14:tracePt t="124055" x="5411788" y="3125788"/>
          <p14:tracePt t="124080" x="5446713" y="3330575"/>
          <p14:tracePt t="124105" x="5446713" y="3438525"/>
          <p14:tracePt t="124130" x="5446713" y="3465513"/>
          <p14:tracePt t="124155" x="5446713" y="3482975"/>
          <p14:tracePt t="124180" x="5446713" y="3490913"/>
          <p14:tracePt t="124205" x="5446713" y="3509963"/>
          <p14:tracePt t="124231" x="5411788" y="3571875"/>
          <p14:tracePt t="124256" x="5375275" y="3633788"/>
          <p14:tracePt t="124281" x="5322888" y="3705225"/>
          <p14:tracePt t="124306" x="5214938" y="3803650"/>
          <p14:tracePt t="124331" x="5072063" y="3946525"/>
          <p14:tracePt t="124356" x="4919663" y="4089400"/>
          <p14:tracePt t="124382" x="4768850" y="4232275"/>
          <p14:tracePt t="124406" x="4643438" y="4348163"/>
          <p14:tracePt t="124431" x="4581525" y="4419600"/>
          <p14:tracePt t="124456" x="4510088" y="4500563"/>
          <p14:tracePt t="124481" x="4402138" y="4598988"/>
          <p14:tracePt t="124506" x="4286250" y="4705350"/>
          <p14:tracePt t="124531" x="4205288" y="4768850"/>
          <p14:tracePt t="124557" x="4143375" y="4813300"/>
          <p14:tracePt t="124582" x="4081463" y="4857750"/>
          <p14:tracePt t="124607" x="4010025" y="4894263"/>
          <p14:tracePt t="124632" x="3973513" y="4902200"/>
          <p14:tracePt t="124657" x="3919538" y="4929188"/>
          <p14:tracePt t="124682" x="3867150" y="4956175"/>
          <p14:tracePt t="124685" x="3840163" y="4956175"/>
          <p14:tracePt t="124707" x="3786188" y="4983163"/>
          <p14:tracePt t="124733" x="3670300" y="5018088"/>
          <p14:tracePt t="124758" x="3509963" y="5062538"/>
          <p14:tracePt t="124783" x="3367088" y="5108575"/>
          <p14:tracePt t="124808" x="3286125" y="5133975"/>
          <p14:tracePt t="124833" x="3276600" y="5133975"/>
          <p14:tracePt t="124905" x="3276600" y="5143500"/>
          <p14:tracePt t="131564" x="3286125" y="5143500"/>
          <p14:tracePt t="131588" x="3295650" y="5143500"/>
          <p14:tracePt t="131603" x="3303588" y="5143500"/>
          <p14:tracePt t="131666" x="3313113" y="5143500"/>
          <p14:tracePt t="131690" x="3322638" y="5143500"/>
          <p14:tracePt t="131697" x="3330575" y="5143500"/>
          <p14:tracePt t="131712" x="3340100" y="5143500"/>
          <p14:tracePt t="131734" x="3375025" y="5143500"/>
          <p14:tracePt t="131759" x="3402013" y="5143500"/>
          <p14:tracePt t="131784" x="3419475" y="5143500"/>
          <p14:tracePt t="131809" x="3446463" y="5143500"/>
          <p14:tracePt t="131835" x="3509963" y="5133975"/>
          <p14:tracePt t="131860" x="3571875" y="5126038"/>
          <p14:tracePt t="131885" x="3608388" y="5116513"/>
          <p14:tracePt t="131910" x="3616325" y="5099050"/>
          <p14:tracePt t="131935" x="3633788" y="5099050"/>
          <p14:tracePt t="131960" x="3643313" y="5089525"/>
          <p14:tracePt t="131985" x="3660775" y="5062538"/>
          <p14:tracePt t="132010" x="3660775" y="5027613"/>
          <p14:tracePt t="132035" x="3652838" y="4983163"/>
          <p14:tracePt t="132060" x="3571875" y="4929188"/>
          <p14:tracePt t="132085" x="3509963" y="4911725"/>
          <p14:tracePt t="132110" x="3438525" y="4894263"/>
          <p14:tracePt t="132136" x="3367088" y="4875213"/>
          <p14:tracePt t="132161" x="3259138" y="4867275"/>
          <p14:tracePt t="132186" x="3098800" y="4867275"/>
          <p14:tracePt t="132211" x="2894013" y="4857750"/>
          <p14:tracePt t="132236" x="2741613" y="4840288"/>
          <p14:tracePt t="132261" x="2608263" y="4830763"/>
          <p14:tracePt t="132286" x="2473325" y="4813300"/>
          <p14:tracePt t="132311" x="2438400" y="4813300"/>
          <p14:tracePt t="132336" x="2428875" y="4813300"/>
          <p14:tracePt t="132400" x="2419350" y="4813300"/>
          <p14:tracePt t="132423" x="2411413" y="4813300"/>
          <p14:tracePt t="132445" x="2401888" y="4813300"/>
          <p14:tracePt t="132461" x="2401888" y="4822825"/>
          <p14:tracePt t="132477" x="2393950" y="4822825"/>
          <p14:tracePt t="132493" x="2384425" y="4830763"/>
          <p14:tracePt t="132512" x="2374900" y="4840288"/>
          <p14:tracePt t="132537" x="2366963" y="4857750"/>
          <p14:tracePt t="132562" x="2357438" y="4902200"/>
          <p14:tracePt t="132587" x="2347913" y="5010150"/>
          <p14:tracePt t="132612" x="2347913" y="5081588"/>
          <p14:tracePt t="132638" x="2347913" y="5116513"/>
          <p14:tracePt t="132662" x="2357438" y="5170488"/>
          <p14:tracePt t="132688" x="2438400" y="5348288"/>
          <p14:tracePt t="132713" x="2473325" y="5411788"/>
          <p14:tracePt t="132738" x="2490788" y="5438775"/>
          <p14:tracePt t="132763" x="2509838" y="5456238"/>
          <p14:tracePt t="132788" x="2527300" y="5491163"/>
          <p14:tracePt t="132813" x="2562225" y="5527675"/>
          <p14:tracePt t="132838" x="2581275" y="5537200"/>
          <p14:tracePt t="132863" x="2608263" y="5554663"/>
          <p14:tracePt t="132889" x="2616200" y="5562600"/>
          <p14:tracePt t="132914" x="2633663" y="5562600"/>
          <p14:tracePt t="132939" x="2652713" y="5572125"/>
          <p14:tracePt t="132964" x="2687638" y="5572125"/>
          <p14:tracePt t="132989" x="2724150" y="5562600"/>
          <p14:tracePt t="133014" x="2768600" y="5537200"/>
          <p14:tracePt t="133039" x="2840038" y="5510213"/>
          <p14:tracePt t="133064" x="2911475" y="5473700"/>
          <p14:tracePt t="133089" x="2990850" y="5419725"/>
          <p14:tracePt t="133114" x="3054350" y="5357813"/>
          <p14:tracePt t="133139" x="3081338" y="5322888"/>
          <p14:tracePt t="133165" x="3108325" y="5303838"/>
          <p14:tracePt t="133167" x="3116263" y="5295900"/>
          <p14:tracePt t="133189" x="3170238" y="5232400"/>
          <p14:tracePt t="133215" x="3205163" y="5153025"/>
          <p14:tracePt t="133240" x="3232150" y="5099050"/>
          <p14:tracePt t="133265" x="3241675" y="5037138"/>
          <p14:tracePt t="133290" x="3251200" y="5000625"/>
          <p14:tracePt t="133315" x="3251200" y="4956175"/>
          <p14:tracePt t="133340" x="3241675" y="4902200"/>
          <p14:tracePt t="133365" x="3224213" y="4867275"/>
          <p14:tracePt t="133391" x="3170238" y="4822825"/>
          <p14:tracePt t="133415" x="3098800" y="4759325"/>
          <p14:tracePt t="133440" x="3027363" y="4714875"/>
          <p14:tracePt t="133466" x="2990850" y="4697413"/>
          <p14:tracePt t="133491" x="2982913" y="4697413"/>
          <p14:tracePt t="133516" x="2973388" y="4697413"/>
          <p14:tracePt t="133541" x="2965450" y="4705350"/>
          <p14:tracePt t="133566" x="2938463" y="4724400"/>
          <p14:tracePt t="133591" x="2911475" y="4759325"/>
          <p14:tracePt t="133616" x="2894013" y="4795838"/>
          <p14:tracePt t="133642" x="2867025" y="4830763"/>
          <p14:tracePt t="133666" x="2840038" y="4875213"/>
          <p14:tracePt t="133691" x="2803525" y="4938713"/>
          <p14:tracePt t="133716" x="2751138" y="5045075"/>
          <p14:tracePt t="133742" x="2697163" y="5143500"/>
          <p14:tracePt t="133767" x="2660650" y="5205413"/>
          <p14:tracePt t="133792" x="2652713" y="5224463"/>
          <p14:tracePt t="133817" x="2643188" y="5241925"/>
          <p14:tracePt t="133842" x="2633663" y="5251450"/>
          <p14:tracePt t="133868" x="2625725" y="5259388"/>
          <p14:tracePt t="133892" x="2616200" y="5276850"/>
          <p14:tracePt t="133917" x="2598738" y="5303838"/>
          <p14:tracePt t="133942" x="2589213" y="5330825"/>
          <p14:tracePt t="133967" x="2562225" y="5375275"/>
          <p14:tracePt t="133993" x="2527300" y="5465763"/>
          <p14:tracePt t="134018" x="2509838" y="5527675"/>
          <p14:tracePt t="134043" x="2509838" y="5537200"/>
          <p14:tracePt t="134068" x="2509838" y="5545138"/>
          <p14:tracePt t="134093" x="2509838" y="5554663"/>
          <p14:tracePt t="134118" x="2500313" y="5572125"/>
          <p14:tracePt t="134168" x="2500313" y="5581650"/>
          <p14:tracePt t="134406" x="2490788" y="5581650"/>
          <p14:tracePt t="134446" x="2482850" y="5562600"/>
          <p14:tracePt t="134455" x="2482850" y="5554663"/>
          <p14:tracePt t="134469" x="2482850" y="5545138"/>
          <p14:tracePt t="134494" x="2465388" y="5491163"/>
          <p14:tracePt t="134520" x="2465388" y="5456238"/>
          <p14:tracePt t="134545" x="2446338" y="5429250"/>
          <p14:tracePt t="134570" x="2446338" y="5411788"/>
          <p14:tracePt t="134595" x="2446338" y="5402263"/>
          <p14:tracePt t="134783" x="2446338" y="5411788"/>
          <p14:tracePt t="134791" x="2455863" y="5419725"/>
          <p14:tracePt t="134799" x="2465388" y="5438775"/>
          <p14:tracePt t="134821" x="2509838" y="5491163"/>
          <p14:tracePt t="134846" x="2562225" y="5554663"/>
          <p14:tracePt t="134871" x="2589213" y="5589588"/>
          <p14:tracePt t="134896" x="2598738" y="5599113"/>
          <p14:tracePt t="135033" x="2598738" y="5608638"/>
          <p14:tracePt t="135238" x="2598738" y="5599113"/>
          <p14:tracePt t="135244" x="2616200" y="5589588"/>
          <p14:tracePt t="135251" x="2616200" y="5572125"/>
          <p14:tracePt t="135272" x="2633663" y="5518150"/>
          <p14:tracePt t="135298" x="2660650" y="5446713"/>
          <p14:tracePt t="135323" x="2697163" y="5330825"/>
          <p14:tracePt t="135348" x="2714625" y="5232400"/>
          <p14:tracePt t="135373" x="2724150" y="5143500"/>
          <p14:tracePt t="135398" x="2732088" y="5054600"/>
          <p14:tracePt t="135423" x="2732088" y="4991100"/>
          <p14:tracePt t="135448" x="2732088" y="4938713"/>
          <p14:tracePt t="135473" x="2732088" y="4894263"/>
          <p14:tracePt t="135498" x="2732088" y="4857750"/>
          <p14:tracePt t="135523" x="2732088" y="4813300"/>
          <p14:tracePt t="135548" x="2732088" y="4776788"/>
          <p14:tracePt t="135574" x="2732088" y="4759325"/>
          <p14:tracePt t="135599" x="2732088" y="4751388"/>
          <p14:tracePt t="136440" x="2732088" y="4759325"/>
          <p14:tracePt t="136448" x="2732088" y="4768850"/>
          <p14:tracePt t="136464" x="2732088" y="4786313"/>
          <p14:tracePt t="136477" x="2741613" y="4840288"/>
          <p14:tracePt t="136502" x="2759075" y="4929188"/>
          <p14:tracePt t="136527" x="2759075" y="4983163"/>
          <p14:tracePt t="136552" x="2768600" y="5062538"/>
          <p14:tracePt t="136577" x="2776538" y="5116513"/>
          <p14:tracePt t="136603" x="2776538" y="5133975"/>
          <p14:tracePt t="136628" x="2776538" y="5153025"/>
          <p14:tracePt t="136653" x="2776538" y="5197475"/>
          <p14:tracePt t="136678" x="2776538" y="5241925"/>
          <p14:tracePt t="136703" x="2776538" y="5251450"/>
          <p14:tracePt t="136784" x="2776538" y="5259388"/>
          <p14:tracePt t="136792" x="2776538" y="5268913"/>
          <p14:tracePt t="136878" x="2776538" y="5276850"/>
          <p14:tracePt t="136886" x="2768600" y="5286375"/>
          <p14:tracePt t="136904" x="2768600" y="5330825"/>
          <p14:tracePt t="136928" x="2751138" y="5375275"/>
          <p14:tracePt t="136954" x="2751138" y="5384800"/>
          <p14:tracePt t="137157" x="2751138" y="5394325"/>
          <p14:tracePt t="137205" x="2759075" y="5402263"/>
          <p14:tracePt t="137228" x="2768600" y="5411788"/>
          <p14:tracePt t="137244" x="2768600" y="5419725"/>
          <p14:tracePt t="137260" x="2776538" y="5419725"/>
          <p14:tracePt t="137301" x="2786063" y="5419725"/>
          <p14:tracePt t="137306" x="2795588" y="5411788"/>
          <p14:tracePt t="137330" x="2840038" y="5394325"/>
          <p14:tracePt t="137356" x="2867025" y="5384800"/>
          <p14:tracePt t="137407" x="2874963" y="5384800"/>
          <p14:tracePt t="137448" x="2884488" y="5384800"/>
          <p14:tracePt t="137478" x="2894013" y="5384800"/>
          <p14:tracePt t="137494" x="2901950" y="5394325"/>
          <p14:tracePt t="137506" x="2911475" y="5394325"/>
          <p14:tracePt t="137531" x="2919413" y="5402263"/>
          <p14:tracePt t="137556" x="2938463" y="5411788"/>
          <p14:tracePt t="137581" x="2955925" y="5411788"/>
          <p14:tracePt t="137606" x="2965450" y="5411788"/>
          <p14:tracePt t="137632" x="2982913" y="5419725"/>
          <p14:tracePt t="137681" x="2990850" y="5419725"/>
          <p14:tracePt t="137707" x="3000375" y="5419725"/>
          <p14:tracePt t="137807" x="3000375" y="5429250"/>
          <p14:tracePt t="137876" x="3000375" y="5438775"/>
          <p14:tracePt t="137900" x="2990850" y="5438775"/>
          <p14:tracePt t="137916" x="2982913" y="5438775"/>
          <p14:tracePt t="137924" x="2965450" y="5438775"/>
          <p14:tracePt t="137932" x="2946400" y="5438775"/>
          <p14:tracePt t="137957" x="2840038" y="5438775"/>
          <p14:tracePt t="137982" x="2759075" y="5419725"/>
          <p14:tracePt t="138007" x="2697163" y="5411788"/>
          <p14:tracePt t="138033" x="2625725" y="5394325"/>
          <p14:tracePt t="138058" x="2581275" y="5375275"/>
          <p14:tracePt t="138083" x="2500313" y="5357813"/>
          <p14:tracePt t="138108" x="2455863" y="5330825"/>
          <p14:tracePt t="138134" x="2384425" y="5303838"/>
          <p14:tracePt t="138159" x="2339975" y="5286375"/>
          <p14:tracePt t="138183" x="2295525" y="5268913"/>
          <p14:tracePt t="138208" x="2251075" y="5241925"/>
          <p14:tracePt t="138234" x="2205038" y="5224463"/>
          <p14:tracePt t="138259" x="2170113" y="5205413"/>
          <p14:tracePt t="138284" x="2152650" y="5197475"/>
          <p14:tracePt t="138309" x="2143125" y="5197475"/>
          <p14:tracePt t="138441" x="2152650" y="5197475"/>
          <p14:tracePt t="138449" x="2152650" y="5205413"/>
          <p14:tracePt t="138460" x="2170113" y="5214938"/>
          <p14:tracePt t="138485" x="2179638" y="5224463"/>
          <p14:tracePt t="138510" x="2224088" y="5276850"/>
          <p14:tracePt t="138535" x="2251075" y="5286375"/>
          <p14:tracePt t="138560" x="2268538" y="5295900"/>
          <p14:tracePt t="138585" x="2286000" y="5313363"/>
          <p14:tracePt t="138610" x="2312988" y="5322888"/>
          <p14:tracePt t="138635" x="2347913" y="5322888"/>
          <p14:tracePt t="138661" x="2366963" y="5330825"/>
          <p14:tracePt t="138686" x="2428875" y="5340350"/>
          <p14:tracePt t="138711" x="2554288" y="5384800"/>
          <p14:tracePt t="138736" x="2705100" y="5429250"/>
          <p14:tracePt t="138761" x="2759075" y="5446713"/>
          <p14:tracePt t="138786" x="2768600" y="5446713"/>
          <p14:tracePt t="138811" x="2776538" y="5456238"/>
          <p14:tracePt t="138941" x="2776538" y="5465763"/>
          <p14:tracePt t="138987" x="2776538" y="5473700"/>
          <p14:tracePt t="138995" x="2776538" y="5483225"/>
          <p14:tracePt t="139012" x="2768600" y="5483225"/>
          <p14:tracePt t="139037" x="2759075" y="5491163"/>
          <p14:tracePt t="139062" x="2732088" y="5500688"/>
          <p14:tracePt t="139087" x="2714625" y="5510213"/>
          <p14:tracePt t="139112" x="2670175" y="5510213"/>
          <p14:tracePt t="139137" x="2633663" y="5510213"/>
          <p14:tracePt t="139162" x="2589213" y="5510213"/>
          <p14:tracePt t="139187" x="2517775" y="5510213"/>
          <p14:tracePt t="139212" x="2446338" y="5510213"/>
          <p14:tracePt t="139238" x="2419350" y="5500688"/>
          <p14:tracePt t="139263" x="2393950" y="5500688"/>
          <p14:tracePt t="139288" x="2357438" y="5483225"/>
          <p14:tracePt t="139313" x="2347913" y="54737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4118263" cy="21336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14- Refocus using the fine adjustment knobs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only.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b="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04801" y="6382964"/>
            <a:ext cx="8686799" cy="17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488668"/>
            <a:ext cx="57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 – College of Dentistry– Basic Sciences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DCB15-13AD-4BE1-A7D3-5D96B79C870C}"/>
              </a:ext>
            </a:extLst>
          </p:cNvPr>
          <p:cNvSpPr/>
          <p:nvPr/>
        </p:nvSpPr>
        <p:spPr>
          <a:xfrm>
            <a:off x="6930474" y="6432550"/>
            <a:ext cx="2061126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8100"/>
            <a:ext cx="7467600" cy="647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of the light microscope:-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6" descr="what does the fine adjustment knob do on a microscope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 b="13636"/>
          <a:stretch/>
        </p:blipFill>
        <p:spPr bwMode="auto">
          <a:xfrm>
            <a:off x="4194463" y="706583"/>
            <a:ext cx="4876800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2921915"/>
            <a:ext cx="41182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15- After using the lens, wipe the oil from the objective lens with a piece of cleaning tissue contain clearing agents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xylol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benzol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pic>
        <p:nvPicPr>
          <p:cNvPr id="9218" name="Picture 2" descr="http://i1194.photobucket.com/albums/aa370/chasegruber/PB21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68602"/>
            <a:ext cx="289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1194.photobucket.com/albums/aa370/chasegruber/PB140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35416" r="10189" b="26042"/>
          <a:stretch/>
        </p:blipFill>
        <p:spPr bwMode="auto">
          <a:xfrm>
            <a:off x="4194462" y="3168602"/>
            <a:ext cx="197773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12"/>
    </mc:Choice>
    <mc:Fallback>
      <p:transition spd="slow" advTm="7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5" x="2347913" y="5419725"/>
          <p14:tracePt t="1923" x="2374900" y="5330825"/>
          <p14:tracePt t="1930" x="2401888" y="5276850"/>
          <p14:tracePt t="1949" x="2446338" y="5143500"/>
          <p14:tracePt t="1975" x="2527300" y="4956175"/>
          <p14:tracePt t="1999" x="2554288" y="4911725"/>
          <p14:tracePt t="2446" x="2554288" y="4902200"/>
          <p14:tracePt t="2455" x="2554288" y="4894263"/>
          <p14:tracePt t="2461" x="2554288" y="4884738"/>
          <p14:tracePt t="2477" x="2544763" y="4867275"/>
          <p14:tracePt t="2501" x="2517775" y="4776788"/>
          <p14:tracePt t="2526" x="2446338" y="4581525"/>
          <p14:tracePt t="2551" x="2339975" y="4224338"/>
          <p14:tracePt t="2577" x="2197100" y="3822700"/>
          <p14:tracePt t="2602" x="2044700" y="3295650"/>
          <p14:tracePt t="2627" x="1973263" y="2973388"/>
          <p14:tracePt t="2652" x="1901825" y="2633663"/>
          <p14:tracePt t="2677" x="1839913" y="2357438"/>
          <p14:tracePt t="2702" x="1795463" y="2125663"/>
          <p14:tracePt t="2728" x="1776413" y="2027238"/>
          <p14:tracePt t="2753" x="1758950" y="1973263"/>
          <p14:tracePt t="2778" x="1731963" y="1911350"/>
          <p14:tracePt t="2780" x="1714500" y="1884363"/>
          <p14:tracePt t="2803" x="1679575" y="1830388"/>
          <p14:tracePt t="2828" x="1562100" y="1652588"/>
          <p14:tracePt t="2853" x="1473200" y="1490663"/>
          <p14:tracePt t="2878" x="1347788" y="1268413"/>
          <p14:tracePt t="2903" x="1276350" y="1116013"/>
          <p14:tracePt t="2928" x="1214438" y="955675"/>
          <p14:tracePt t="2954" x="1204913" y="893763"/>
          <p14:tracePt t="3305" x="1196975" y="893763"/>
          <p14:tracePt t="3329" x="1187450" y="893763"/>
          <p14:tracePt t="3345" x="1179513" y="893763"/>
          <p14:tracePt t="3359" x="1169988" y="893763"/>
          <p14:tracePt t="3380" x="1152525" y="893763"/>
          <p14:tracePt t="3405" x="1116013" y="893763"/>
          <p14:tracePt t="3430" x="1081088" y="893763"/>
          <p14:tracePt t="3455" x="1054100" y="893763"/>
          <p14:tracePt t="3481" x="1044575" y="893763"/>
          <p14:tracePt t="3505" x="1036638" y="893763"/>
          <p14:tracePt t="3530" x="1009650" y="893763"/>
          <p14:tracePt t="3555" x="982663" y="893763"/>
          <p14:tracePt t="3581" x="973138" y="893763"/>
          <p14:tracePt t="3606" x="965200" y="893763"/>
          <p14:tracePt t="3631" x="955675" y="893763"/>
          <p14:tracePt t="3656" x="946150" y="893763"/>
          <p14:tracePt t="3711" x="938213" y="893763"/>
          <p14:tracePt t="3731" x="928688" y="893763"/>
          <p14:tracePt t="3756" x="919163" y="893763"/>
          <p14:tracePt t="3781" x="919163" y="901700"/>
          <p14:tracePt t="3807" x="911225" y="901700"/>
          <p14:tracePt t="3899" x="911225" y="911225"/>
          <p14:tracePt t="3937" x="911225" y="919163"/>
          <p14:tracePt t="3945" x="919163" y="928688"/>
          <p14:tracePt t="3957" x="946150" y="955675"/>
          <p14:tracePt t="3983" x="1027113" y="1017588"/>
          <p14:tracePt t="4007" x="1098550" y="1062038"/>
          <p14:tracePt t="4032" x="1196975" y="1133475"/>
          <p14:tracePt t="4057" x="1455738" y="1204913"/>
          <p14:tracePt t="4082" x="1776413" y="1276350"/>
          <p14:tracePt t="4108" x="2027238" y="1322388"/>
          <p14:tracePt t="4133" x="2071688" y="1330325"/>
          <p14:tracePt t="4158" x="2089150" y="1339850"/>
          <p14:tracePt t="4183" x="2098675" y="1339850"/>
          <p14:tracePt t="4208" x="2125663" y="1339850"/>
          <p14:tracePt t="4233" x="2170113" y="1339850"/>
          <p14:tracePt t="4259" x="2214563" y="1339850"/>
          <p14:tracePt t="4283" x="2232025" y="1339850"/>
          <p14:tracePt t="4308" x="2286000" y="1330325"/>
          <p14:tracePt t="4334" x="2401888" y="1295400"/>
          <p14:tracePt t="4359" x="2536825" y="1268413"/>
          <p14:tracePt t="4384" x="2598738" y="1268413"/>
          <p14:tracePt t="4409" x="2660650" y="1258888"/>
          <p14:tracePt t="4434" x="2759075" y="1250950"/>
          <p14:tracePt t="4459" x="2867025" y="1241425"/>
          <p14:tracePt t="4484" x="3027363" y="1231900"/>
          <p14:tracePt t="4509" x="3062288" y="1231900"/>
          <p14:tracePt t="4571" x="3071813" y="1231900"/>
          <p14:tracePt t="4593" x="3081338" y="1231900"/>
          <p14:tracePt t="5212" x="3071813" y="1231900"/>
          <p14:tracePt t="5219" x="3054350" y="1241425"/>
          <p14:tracePt t="5237" x="3017838" y="1241425"/>
          <p14:tracePt t="5262" x="2919413" y="1276350"/>
          <p14:tracePt t="5265" x="2867025" y="1285875"/>
          <p14:tracePt t="5287" x="2795588" y="1303338"/>
          <p14:tracePt t="5312" x="2625725" y="1347788"/>
          <p14:tracePt t="5337" x="2473325" y="1384300"/>
          <p14:tracePt t="5363" x="2312988" y="1419225"/>
          <p14:tracePt t="5388" x="2017713" y="1473200"/>
          <p14:tracePt t="5413" x="1785938" y="1536700"/>
          <p14:tracePt t="5438" x="1554163" y="1571625"/>
          <p14:tracePt t="5463" x="1411288" y="1589088"/>
          <p14:tracePt t="5488" x="1214438" y="1625600"/>
          <p14:tracePt t="5513" x="1089025" y="1643063"/>
          <p14:tracePt t="5538" x="1009650" y="1660525"/>
          <p14:tracePt t="5563" x="911225" y="1679575"/>
          <p14:tracePt t="5588" x="830263" y="1697038"/>
          <p14:tracePt t="5614" x="723900" y="1731963"/>
          <p14:tracePt t="5638" x="608013" y="1768475"/>
          <p14:tracePt t="5664" x="544513" y="1795463"/>
          <p14:tracePt t="5689" x="473075" y="1812925"/>
          <p14:tracePt t="5714" x="428625" y="1839913"/>
          <p14:tracePt t="5739" x="401638" y="1857375"/>
          <p14:tracePt t="5764" x="401638" y="1866900"/>
          <p14:tracePt t="5930" x="401638" y="1874838"/>
          <p14:tracePt t="5946" x="411163" y="1874838"/>
          <p14:tracePt t="5954" x="419100" y="1874838"/>
          <p14:tracePt t="5965" x="438150" y="1874838"/>
          <p14:tracePt t="5989" x="561975" y="1874838"/>
          <p14:tracePt t="6015" x="785813" y="1866900"/>
          <p14:tracePt t="6040" x="893763" y="1866900"/>
          <p14:tracePt t="6065" x="938213" y="1866900"/>
          <p14:tracePt t="6090" x="946150" y="1866900"/>
          <p14:tracePt t="6115" x="955675" y="1866900"/>
          <p14:tracePt t="6140" x="965200" y="1866900"/>
          <p14:tracePt t="6408" x="973138" y="1866900"/>
          <p14:tracePt t="6423" x="982663" y="1866900"/>
          <p14:tracePt t="6430" x="990600" y="1857375"/>
          <p14:tracePt t="6442" x="1009650" y="1847850"/>
          <p14:tracePt t="6467" x="1071563" y="1822450"/>
          <p14:tracePt t="6492" x="1196975" y="1768475"/>
          <p14:tracePt t="6517" x="1330325" y="1731963"/>
          <p14:tracePt t="6542" x="1562100" y="1704975"/>
          <p14:tracePt t="6567" x="1795463" y="1679575"/>
          <p14:tracePt t="6592" x="2108200" y="1652588"/>
          <p14:tracePt t="6617" x="2330450" y="1643063"/>
          <p14:tracePt t="6642" x="2465388" y="1643063"/>
          <p14:tracePt t="6667" x="2509838" y="1643063"/>
          <p14:tracePt t="6692" x="2517775" y="1643063"/>
          <p14:tracePt t="6718" x="2527300" y="1643063"/>
          <p14:tracePt t="6743" x="2536825" y="1643063"/>
          <p14:tracePt t="7189" x="2527300" y="1643063"/>
          <p14:tracePt t="7205" x="2509838" y="1660525"/>
          <p14:tracePt t="7213" x="2490788" y="1670050"/>
          <p14:tracePt t="7221" x="2455863" y="1697038"/>
          <p14:tracePt t="7244" x="2303463" y="1776413"/>
          <p14:tracePt t="7269" x="2000250" y="1938338"/>
          <p14:tracePt t="7295" x="1660525" y="2108200"/>
          <p14:tracePt t="7320" x="1465263" y="2197100"/>
          <p14:tracePt t="7345" x="1241425" y="2295525"/>
          <p14:tracePt t="7370" x="1152525" y="2339975"/>
          <p14:tracePt t="7395" x="1108075" y="2357438"/>
          <p14:tracePt t="7420" x="1036638" y="2393950"/>
          <p14:tracePt t="7446" x="1009650" y="2393950"/>
          <p14:tracePt t="7689" x="1017588" y="2393950"/>
          <p14:tracePt t="7697" x="1027113" y="2393950"/>
          <p14:tracePt t="7705" x="1044575" y="2393950"/>
          <p14:tracePt t="7721" x="1133475" y="2393950"/>
          <p14:tracePt t="7747" x="1330325" y="2366963"/>
          <p14:tracePt t="7772" x="1500188" y="2347913"/>
          <p14:tracePt t="7774" x="1536700" y="2339975"/>
          <p14:tracePt t="7796" x="1581150" y="2339975"/>
          <p14:tracePt t="7822" x="1633538" y="2339975"/>
          <p14:tracePt t="7847" x="1643063" y="2339975"/>
          <p14:tracePt t="7899" x="1652588" y="2339975"/>
          <p14:tracePt t="8549" x="1660525" y="2339975"/>
          <p14:tracePt t="8557" x="1679575" y="2339975"/>
          <p14:tracePt t="8575" x="1776413" y="2339975"/>
          <p14:tracePt t="8600" x="2179638" y="2339975"/>
          <p14:tracePt t="8625" x="2633663" y="2330450"/>
          <p14:tracePt t="8650" x="3179763" y="2339975"/>
          <p14:tracePt t="8675" x="3455988" y="2366963"/>
          <p14:tracePt t="8700" x="3608388" y="2384425"/>
          <p14:tracePt t="8725" x="3687763" y="2393950"/>
          <p14:tracePt t="8751" x="3776663" y="2401888"/>
          <p14:tracePt t="8776" x="3857625" y="2401888"/>
          <p14:tracePt t="8801" x="3884613" y="2401888"/>
          <p14:tracePt t="8851" x="3894138" y="2401888"/>
          <p14:tracePt t="8876" x="4037013" y="2401888"/>
          <p14:tracePt t="8901" x="4197350" y="2411413"/>
          <p14:tracePt t="8926" x="4367213" y="2411413"/>
          <p14:tracePt t="8951" x="4598988" y="2384425"/>
          <p14:tracePt t="8976" x="4983163" y="2339975"/>
          <p14:tracePt t="9001" x="5259388" y="2339975"/>
          <p14:tracePt t="9026" x="5768975" y="2339975"/>
          <p14:tracePt t="9051" x="6411913" y="2393950"/>
          <p14:tracePt t="9077" x="6751638" y="2455863"/>
          <p14:tracePt t="9102" x="6840538" y="2473325"/>
          <p14:tracePt t="9127" x="6840538" y="2482850"/>
          <p14:tracePt t="9190" x="6840538" y="2473325"/>
          <p14:tracePt t="9213" x="6840538" y="2465388"/>
          <p14:tracePt t="9259" x="6840538" y="2455863"/>
          <p14:tracePt t="9305" x="6840538" y="2446338"/>
          <p14:tracePt t="9313" x="6831013" y="2446338"/>
          <p14:tracePt t="9327" x="6823075" y="2438400"/>
          <p14:tracePt t="9352" x="6742113" y="2401888"/>
          <p14:tracePt t="9378" x="6643688" y="2384425"/>
          <p14:tracePt t="9403" x="6545263" y="2374900"/>
          <p14:tracePt t="9428" x="6483350" y="2374900"/>
          <p14:tracePt t="9453" x="6438900" y="2374900"/>
          <p14:tracePt t="9478" x="6402388" y="2374900"/>
          <p14:tracePt t="9503" x="6375400" y="2374900"/>
          <p14:tracePt t="9528" x="6357938" y="2374900"/>
          <p14:tracePt t="9553" x="6330950" y="2374900"/>
          <p14:tracePt t="9620" x="6323013" y="2374900"/>
          <p14:tracePt t="9650" x="6313488" y="2374900"/>
          <p14:tracePt t="9658" x="6303963" y="2374900"/>
          <p14:tracePt t="9682" x="6296025" y="2374900"/>
          <p14:tracePt t="9712" x="6286500" y="2374900"/>
          <p14:tracePt t="9783" x="6276975" y="2374900"/>
          <p14:tracePt t="9805" x="6269038" y="2374900"/>
          <p14:tracePt t="9821" x="6259513" y="2374900"/>
          <p14:tracePt t="9837" x="6251575" y="2374900"/>
          <p14:tracePt t="9854" x="6242050" y="2393950"/>
          <p14:tracePt t="9879" x="6215063" y="2401888"/>
          <p14:tracePt t="9904" x="6197600" y="2419350"/>
          <p14:tracePt t="9930" x="6188075" y="2419350"/>
          <p14:tracePt t="9955" x="6188075" y="2428875"/>
          <p14:tracePt t="9986" x="6180138" y="2438400"/>
          <p14:tracePt t="10005" x="6180138" y="2446338"/>
          <p14:tracePt t="10030" x="6170613" y="2455863"/>
          <p14:tracePt t="10055" x="6170613" y="2465388"/>
          <p14:tracePt t="10112" x="6170613" y="2473325"/>
          <p14:tracePt t="10142" x="6170613" y="2482850"/>
          <p14:tracePt t="10156" x="6170613" y="2490788"/>
          <p14:tracePt t="10181" x="6170613" y="2509838"/>
          <p14:tracePt t="10206" x="6170613" y="2527300"/>
          <p14:tracePt t="10231" x="6153150" y="2554288"/>
          <p14:tracePt t="10256" x="6143625" y="2571750"/>
          <p14:tracePt t="10281" x="6143625" y="2598738"/>
          <p14:tracePt t="10285" x="6143625" y="2608263"/>
          <p14:tracePt t="10306" x="6134100" y="2608263"/>
          <p14:tracePt t="10331" x="6134100" y="2616200"/>
          <p14:tracePt t="10362" x="6134100" y="2625725"/>
          <p14:tracePt t="10392" x="6134100" y="2633663"/>
          <p14:tracePt t="10407" x="6134100" y="2643188"/>
          <p14:tracePt t="10432" x="6134100" y="2652713"/>
          <p14:tracePt t="10457" x="6143625" y="2652713"/>
          <p14:tracePt t="10482" x="6153150" y="2660650"/>
          <p14:tracePt t="10612" x="6153150" y="2670175"/>
          <p14:tracePt t="10728" x="6153150" y="2679700"/>
          <p14:tracePt t="10752" x="6161088" y="2679700"/>
          <p14:tracePt t="10776" x="6170613" y="2679700"/>
          <p14:tracePt t="10798" x="6180138" y="2679700"/>
          <p14:tracePt t="10814" x="6188075" y="2679700"/>
          <p14:tracePt t="10855" x="6188075" y="2670175"/>
          <p14:tracePt t="10892" x="6197600" y="2670175"/>
          <p14:tracePt t="10933" x="6205538" y="2670175"/>
          <p14:tracePt t="10941" x="6205538" y="2660650"/>
          <p14:tracePt t="10959" x="6215063" y="2643188"/>
          <p14:tracePt t="10984" x="6232525" y="2616200"/>
          <p14:tracePt t="11009" x="6259513" y="2562225"/>
          <p14:tracePt t="11034" x="6286500" y="2500313"/>
          <p14:tracePt t="11059" x="6296025" y="2465388"/>
          <p14:tracePt t="11084" x="6313488" y="2428875"/>
          <p14:tracePt t="11109" x="6330950" y="2357438"/>
          <p14:tracePt t="11134" x="6340475" y="2303463"/>
          <p14:tracePt t="11159" x="6348413" y="2251075"/>
          <p14:tracePt t="11185" x="6348413" y="2187575"/>
          <p14:tracePt t="11210" x="6348413" y="2143125"/>
          <p14:tracePt t="11235" x="6348413" y="2116138"/>
          <p14:tracePt t="11260" x="6348413" y="2098675"/>
          <p14:tracePt t="11285" x="6348413" y="2089150"/>
          <p14:tracePt t="11369" x="6340475" y="2089150"/>
          <p14:tracePt t="11400" x="6330950" y="2089150"/>
          <p14:tracePt t="11439" x="6313488" y="2089150"/>
          <p14:tracePt t="11455" x="6303963" y="2089150"/>
          <p14:tracePt t="11463" x="6296025" y="2089150"/>
          <p14:tracePt t="11486" x="6276975" y="2098675"/>
          <p14:tracePt t="11511" x="6269038" y="2108200"/>
          <p14:tracePt t="11536" x="6251575" y="2116138"/>
          <p14:tracePt t="11561" x="6215063" y="2143125"/>
          <p14:tracePt t="11586" x="6197600" y="2160588"/>
          <p14:tracePt t="11611" x="6188075" y="2179638"/>
          <p14:tracePt t="11636" x="6180138" y="2187575"/>
          <p14:tracePt t="11661" x="6161088" y="2224088"/>
          <p14:tracePt t="11687" x="6143625" y="2259013"/>
          <p14:tracePt t="11712" x="6116638" y="2322513"/>
          <p14:tracePt t="11737" x="6099175" y="2374900"/>
          <p14:tracePt t="11762" x="6081713" y="2465388"/>
          <p14:tracePt t="11787" x="6072188" y="2554288"/>
          <p14:tracePt t="11812" x="6062663" y="2598738"/>
          <p14:tracePt t="11837" x="6054725" y="2616200"/>
          <p14:tracePt t="12783" x="6054725" y="2625725"/>
          <p14:tracePt t="57534" x="6072188" y="2625725"/>
          <p14:tracePt t="57556" x="6153150" y="2625725"/>
          <p14:tracePt t="57586" x="6224588" y="2633663"/>
          <p14:tracePt t="57611" x="6429375" y="2633663"/>
          <p14:tracePt t="57636" x="6599238" y="2643188"/>
          <p14:tracePt t="57661" x="6653213" y="2660650"/>
          <p14:tracePt t="57686" x="6688138" y="2679700"/>
          <p14:tracePt t="57712" x="6742113" y="2714625"/>
          <p14:tracePt t="57737" x="6769100" y="2732088"/>
          <p14:tracePt t="57762" x="6796088" y="2759075"/>
          <p14:tracePt t="57787" x="6831013" y="2795588"/>
          <p14:tracePt t="57812" x="6911975" y="2894013"/>
          <p14:tracePt t="57837" x="6991350" y="2965450"/>
          <p14:tracePt t="57862" x="7018338" y="3000375"/>
          <p14:tracePt t="57887" x="7018338" y="3009900"/>
          <p14:tracePt t="57932" x="7018338" y="3027363"/>
          <p14:tracePt t="57963" x="7027863" y="3160713"/>
          <p14:tracePt t="57988" x="6965950" y="3322638"/>
          <p14:tracePt t="58013" x="6823075" y="3544888"/>
          <p14:tracePt t="58037" x="6608763" y="3795713"/>
          <p14:tracePt t="58063" x="6197600" y="4232275"/>
          <p14:tracePt t="58088" x="5295900" y="5072063"/>
          <p14:tracePt t="58113" x="4537075" y="5634038"/>
          <p14:tracePt t="58138" x="3965575" y="5919788"/>
          <p14:tracePt t="58163" x="3751263" y="5973763"/>
          <p14:tracePt t="58188" x="3625850" y="5991225"/>
          <p14:tracePt t="58213" x="3367088" y="5991225"/>
          <p14:tracePt t="58238" x="3081338" y="5956300"/>
          <p14:tracePt t="58263" x="2847975" y="5929313"/>
          <p14:tracePt t="58288" x="2633663" y="5875338"/>
          <p14:tracePt t="58290" x="2562225" y="5848350"/>
          <p14:tracePt t="58313" x="2473325" y="5795963"/>
          <p14:tracePt t="58339" x="2357438" y="5732463"/>
          <p14:tracePt t="58364" x="2276475" y="5680075"/>
          <p14:tracePt t="58389" x="2179638" y="5599113"/>
          <p14:tracePt t="58414" x="2108200" y="5500688"/>
          <p14:tracePt t="58440" x="2027238" y="5330825"/>
          <p14:tracePt t="58465" x="1982788" y="5224463"/>
          <p14:tracePt t="58490" x="1946275" y="5153025"/>
          <p14:tracePt t="58515" x="1928813" y="5126038"/>
          <p14:tracePt t="58540" x="1928813" y="5116513"/>
          <p14:tracePt t="58565" x="1928813" y="5108575"/>
          <p14:tracePt t="58590" x="1928813" y="5099050"/>
          <p14:tracePt t="58615" x="1965325" y="5062538"/>
          <p14:tracePt t="58640" x="2044700" y="4983163"/>
          <p14:tracePt t="58665" x="2214563" y="4822825"/>
          <p14:tracePt t="58690" x="2259013" y="4786313"/>
          <p14:tracePt t="58715" x="2276475" y="4759325"/>
          <p14:tracePt t="58740" x="2303463" y="4732338"/>
          <p14:tracePt t="58766" x="2366963" y="4697413"/>
          <p14:tracePt t="58791" x="2428875" y="4660900"/>
          <p14:tracePt t="58816" x="2446338" y="4652963"/>
          <p14:tracePt t="58841" x="2465388" y="4643438"/>
          <p14:tracePt t="58866" x="2509838" y="4643438"/>
          <p14:tracePt t="58891" x="2598738" y="4643438"/>
          <p14:tracePt t="58916" x="2670175" y="4652963"/>
          <p14:tracePt t="58941" x="2741613" y="4670425"/>
          <p14:tracePt t="58967" x="2867025" y="4697413"/>
          <p14:tracePt t="58992" x="2990850" y="4714875"/>
          <p14:tracePt t="59016" x="3133725" y="4759325"/>
          <p14:tracePt t="59041" x="3224213" y="4822825"/>
          <p14:tracePt t="59066" x="3276600" y="4857750"/>
          <p14:tracePt t="59091" x="3295650" y="4884738"/>
          <p14:tracePt t="59117" x="3303588" y="4911725"/>
          <p14:tracePt t="59142" x="3330575" y="4991100"/>
          <p14:tracePt t="59167" x="3375025" y="5072063"/>
          <p14:tracePt t="59192" x="3384550" y="5108575"/>
          <p14:tracePt t="59217" x="3394075" y="5126038"/>
          <p14:tracePt t="59243" x="3402013" y="5143500"/>
          <p14:tracePt t="59268" x="3402013" y="5205413"/>
          <p14:tracePt t="59293" x="3402013" y="5241925"/>
          <p14:tracePt t="59317" x="3402013" y="5251450"/>
          <p14:tracePt t="59347" x="3402013" y="5259388"/>
          <p14:tracePt t="59425" x="3394075" y="5268913"/>
          <p14:tracePt t="59433" x="3384550" y="5268913"/>
          <p14:tracePt t="59443" x="3384550" y="5276850"/>
          <p14:tracePt t="59471" x="3375025" y="5276850"/>
          <p14:tracePt t="59493" x="3375025" y="5286375"/>
          <p14:tracePt t="59745" x="3357563" y="5286375"/>
          <p14:tracePt t="59753" x="3330575" y="5295900"/>
          <p14:tracePt t="59769" x="3224213" y="5322888"/>
          <p14:tracePt t="59795" x="2955925" y="5367338"/>
          <p14:tracePt t="59820" x="2697163" y="5411788"/>
          <p14:tracePt t="59845" x="2322513" y="5429250"/>
          <p14:tracePt t="59870" x="1803400" y="5446713"/>
          <p14:tracePt t="59895" x="1473200" y="5446713"/>
          <p14:tracePt t="59920" x="1214438" y="5456238"/>
          <p14:tracePt t="59945" x="1009650" y="5456238"/>
          <p14:tracePt t="59970" x="758825" y="5456238"/>
          <p14:tracePt t="59996" x="669925" y="5456238"/>
          <p14:tracePt t="60021" x="588963" y="5465763"/>
          <p14:tracePt t="60045" x="517525" y="5465763"/>
          <p14:tracePt t="60071" x="374650" y="5473700"/>
          <p14:tracePt t="60096" x="98425" y="5473700"/>
          <p14:tracePt t="61182" x="0" y="5545138"/>
          <p14:tracePt t="61190" x="0" y="5554663"/>
          <p14:tracePt t="61206" x="9525" y="5562600"/>
          <p14:tracePt t="61225" x="9525" y="5581650"/>
          <p14:tracePt t="61250" x="26988" y="5599113"/>
          <p14:tracePt t="61275" x="80963" y="5661025"/>
          <p14:tracePt t="61300" x="169863" y="5724525"/>
          <p14:tracePt t="61325" x="303213" y="5768975"/>
          <p14:tracePt t="61351" x="509588" y="5822950"/>
          <p14:tracePt t="61376" x="642938" y="5822950"/>
          <p14:tracePt t="61401" x="901700" y="5822950"/>
          <p14:tracePt t="61426" x="1152525" y="5848350"/>
          <p14:tracePt t="61451" x="1241425" y="5894388"/>
          <p14:tracePt t="61476" x="1250950" y="5894388"/>
          <p14:tracePt t="61558" x="1258888" y="5894388"/>
          <p14:tracePt t="61566" x="1268413" y="5894388"/>
          <p14:tracePt t="61576" x="1285875" y="5894388"/>
          <p14:tracePt t="61601" x="1384300" y="5894388"/>
          <p14:tracePt t="61627" x="1697038" y="5875338"/>
          <p14:tracePt t="61652" x="1990725" y="5830888"/>
          <p14:tracePt t="61677" x="2268538" y="5768975"/>
          <p14:tracePt t="61702" x="2465388" y="5688013"/>
          <p14:tracePt t="61727" x="2581275" y="5626100"/>
          <p14:tracePt t="61752" x="2732088" y="5562600"/>
          <p14:tracePt t="61777" x="2759075" y="5554663"/>
          <p14:tracePt t="61802" x="2795588" y="5527675"/>
          <p14:tracePt t="61827" x="2884488" y="5473700"/>
          <p14:tracePt t="61852" x="3036888" y="5384800"/>
          <p14:tracePt t="61877" x="3170238" y="5313363"/>
          <p14:tracePt t="61903" x="3179763" y="5303838"/>
          <p14:tracePt t="61928" x="3187700" y="5286375"/>
          <p14:tracePt t="61953" x="3232150" y="5232400"/>
          <p14:tracePt t="61978" x="3268663" y="5170488"/>
          <p14:tracePt t="62003" x="3295650" y="5108575"/>
          <p14:tracePt t="62028" x="3303588" y="5062538"/>
          <p14:tracePt t="62053" x="3313113" y="5000625"/>
          <p14:tracePt t="62078" x="3322638" y="4938713"/>
          <p14:tracePt t="62103" x="3322638" y="4830763"/>
          <p14:tracePt t="62128" x="3313113" y="4776788"/>
          <p14:tracePt t="62153" x="3303588" y="4751388"/>
          <p14:tracePt t="62179" x="3303588" y="4741863"/>
          <p14:tracePt t="62203" x="3295650" y="4732338"/>
          <p14:tracePt t="62229" x="3276600" y="4714875"/>
          <p14:tracePt t="62254" x="3241675" y="4697413"/>
          <p14:tracePt t="62279" x="3205163" y="4687888"/>
          <p14:tracePt t="62304" x="3170238" y="4679950"/>
          <p14:tracePt t="62329" x="3143250" y="4670425"/>
          <p14:tracePt t="62354" x="3133725" y="4660900"/>
          <p14:tracePt t="62379" x="3116263" y="4660900"/>
          <p14:tracePt t="62405" x="3089275" y="4652963"/>
          <p14:tracePt t="62430" x="3044825" y="4652963"/>
          <p14:tracePt t="62455" x="3009900" y="4652963"/>
          <p14:tracePt t="62480" x="2982913" y="4652963"/>
          <p14:tracePt t="62505" x="2938463" y="4652963"/>
          <p14:tracePt t="62530" x="2894013" y="4660900"/>
          <p14:tracePt t="62555" x="2884488" y="4670425"/>
          <p14:tracePt t="62580" x="2874963" y="4679950"/>
          <p14:tracePt t="62605" x="2867025" y="4679950"/>
          <p14:tracePt t="62630" x="2857500" y="4679950"/>
          <p14:tracePt t="62655" x="2830513" y="4697413"/>
          <p14:tracePt t="62680" x="2822575" y="4697413"/>
          <p14:tracePt t="62705" x="2803525" y="4697413"/>
          <p14:tracePt t="62731" x="2786063" y="4714875"/>
          <p14:tracePt t="62756" x="2732088" y="4741863"/>
          <p14:tracePt t="62781" x="2679700" y="4751388"/>
          <p14:tracePt t="62806" x="2643188" y="4759325"/>
          <p14:tracePt t="62831" x="2633663" y="4768850"/>
          <p14:tracePt t="62856" x="2633663" y="4776788"/>
          <p14:tracePt t="62893" x="2625725" y="4776788"/>
          <p14:tracePt t="62906" x="2616200" y="4776788"/>
          <p14:tracePt t="62932" x="2589213" y="4795838"/>
          <p14:tracePt t="62957" x="2589213" y="4803775"/>
          <p14:tracePt t="62982" x="2571750" y="4813300"/>
          <p14:tracePt t="63007" x="2544763" y="4848225"/>
          <p14:tracePt t="63031" x="2536825" y="4867275"/>
          <p14:tracePt t="63057" x="2527300" y="4875213"/>
          <p14:tracePt t="63082" x="2527300" y="4894263"/>
          <p14:tracePt t="63107" x="2527300" y="4902200"/>
          <p14:tracePt t="63132" x="2509838" y="4919663"/>
          <p14:tracePt t="63158" x="2500313" y="4956175"/>
          <p14:tracePt t="63182" x="2490788" y="4983163"/>
          <p14:tracePt t="63207" x="2482850" y="5010150"/>
          <p14:tracePt t="63233" x="2482850" y="5027613"/>
          <p14:tracePt t="63258" x="2482850" y="5045075"/>
          <p14:tracePt t="63282" x="2482850" y="5062538"/>
          <p14:tracePt t="63307" x="2482850" y="5089525"/>
          <p14:tracePt t="63333" x="2482850" y="5116513"/>
          <p14:tracePt t="63358" x="2482850" y="5133975"/>
          <p14:tracePt t="63383" x="2482850" y="51435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</TotalTime>
  <Words>506</Words>
  <Application>Microsoft Office PowerPoint</Application>
  <PresentationFormat>On-screen Show (4:3)</PresentationFormat>
  <Paragraphs>62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 1- Take the cover off and place the microscope on a convenient position. </vt:lpstr>
      <vt:lpstr> 3- Switch on the lamp at low intensity, then increased it gradually. </vt:lpstr>
      <vt:lpstr>5- Move the slide using the mechanical stage adjustment knobs in the X and Y directions to bring the specimen to the center of the field.</vt:lpstr>
      <vt:lpstr>7- Raise the stage with coarse focus knob until you get a clear image. </vt:lpstr>
      <vt:lpstr>9- Use the low power objective lens (10x) to enlarge the image, refocus using the coarse adjustment knob.  </vt:lpstr>
      <vt:lpstr>11- Use the high power objective lens (40x) to define required details. </vt:lpstr>
      <vt:lpstr>13- To use the oil-immersion objective lens (100x), rotate the nosepiece a way from the slide and place a drops of oil on the slide, then rotate back the nosepiece to use the oil immersion objective lens , do not change the position of the stage.</vt:lpstr>
      <vt:lpstr>14- Refocus using the fine adjustment knobs only. </vt:lpstr>
      <vt:lpstr>16- Return back the nosepiece to the scanner objective lens (4x)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mohammed</dc:creator>
  <cp:lastModifiedBy>hanaa ali</cp:lastModifiedBy>
  <cp:revision>117</cp:revision>
  <dcterms:created xsi:type="dcterms:W3CDTF">2015-09-29T19:12:32Z</dcterms:created>
  <dcterms:modified xsi:type="dcterms:W3CDTF">2021-01-14T09:57:03Z</dcterms:modified>
</cp:coreProperties>
</file>